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53" r:id="rId3"/>
  </p:sldMasterIdLst>
  <p:sldIdLst>
    <p:sldId id="256" r:id="rId4"/>
    <p:sldId id="264" r:id="rId5"/>
    <p:sldId id="268" r:id="rId6"/>
    <p:sldId id="294" r:id="rId7"/>
    <p:sldId id="263" r:id="rId8"/>
    <p:sldId id="267" r:id="rId9"/>
    <p:sldId id="280" r:id="rId10"/>
    <p:sldId id="295" r:id="rId11"/>
    <p:sldId id="270" r:id="rId12"/>
    <p:sldId id="296" r:id="rId13"/>
    <p:sldId id="297" r:id="rId14"/>
    <p:sldId id="289" r:id="rId15"/>
    <p:sldId id="298" r:id="rId16"/>
    <p:sldId id="262" r:id="rId17"/>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9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2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650"/>
  </p:normalViewPr>
  <p:slideViewPr>
    <p:cSldViewPr>
      <p:cViewPr varScale="1">
        <p:scale>
          <a:sx n="134" d="100"/>
          <a:sy n="134" d="100"/>
        </p:scale>
        <p:origin x="144" y="336"/>
      </p:cViewPr>
      <p:guideLst>
        <p:guide orient="horz" pos="189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0" y="3075806"/>
            <a:ext cx="9144000" cy="1728192"/>
          </a:xfrm>
          <a:prstGeom prst="rect">
            <a:avLst/>
          </a:prstGeom>
          <a:gradFill flip="none" rotWithShape="1">
            <a:gsLst>
              <a:gs pos="20000">
                <a:srgbClr val="FFFFFF">
                  <a:alpha val="90000"/>
                </a:srgbClr>
              </a:gs>
              <a:gs pos="0">
                <a:schemeClr val="bg1">
                  <a:alpha val="0"/>
                </a:schemeClr>
              </a:gs>
              <a:gs pos="80000">
                <a:schemeClr val="bg1">
                  <a:alpha val="9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itchFamily="34" charset="0"/>
              <a:cs typeface="Arial" pitchFamily="34" charset="0"/>
            </a:endParaRPr>
          </a:p>
        </p:txBody>
      </p:sp>
      <p:sp>
        <p:nvSpPr>
          <p:cNvPr id="10" name="Text Placeholder 9"/>
          <p:cNvSpPr>
            <a:spLocks noGrp="1"/>
          </p:cNvSpPr>
          <p:nvPr>
            <p:ph type="body" sz="quarter" idx="10" hasCustomPrompt="1"/>
          </p:nvPr>
        </p:nvSpPr>
        <p:spPr>
          <a:xfrm>
            <a:off x="0" y="3295076"/>
            <a:ext cx="9144000" cy="612000"/>
          </a:xfrm>
          <a:prstGeom prst="rect">
            <a:avLst/>
          </a:prstGeom>
        </p:spPr>
        <p:txBody>
          <a:bodyPr anchor="ctr"/>
          <a:lstStyle>
            <a:lvl1pPr marL="0" indent="0" algn="ctr">
              <a:lnSpc>
                <a:spcPct val="100000"/>
              </a:lnSpc>
              <a:buNone/>
              <a:defRPr sz="3600" b="1" baseline="0">
                <a:solidFill>
                  <a:schemeClr val="accent1"/>
                </a:solidFill>
                <a:latin typeface="+mj-lt"/>
                <a:cs typeface="Arial" pitchFamily="34" charset="0"/>
              </a:defRPr>
            </a:lvl1pPr>
          </a:lstStyle>
          <a:p>
            <a:r>
              <a:rPr lang="en-US" altLang="ko-KR" dirty="0">
                <a:ea typeface="+mn-ea"/>
              </a:rPr>
              <a:t>FREE PPT TEMPLATES</a:t>
            </a:r>
            <a:endParaRPr lang="en-US" altLang="ko-KR" b="1" dirty="0"/>
          </a:p>
        </p:txBody>
      </p:sp>
      <p:sp>
        <p:nvSpPr>
          <p:cNvPr id="11" name="Text Placeholder 9"/>
          <p:cNvSpPr>
            <a:spLocks noGrp="1"/>
          </p:cNvSpPr>
          <p:nvPr>
            <p:ph type="body" sz="quarter" idx="11" hasCustomPrompt="1"/>
          </p:nvPr>
        </p:nvSpPr>
        <p:spPr>
          <a:xfrm>
            <a:off x="-148" y="3920168"/>
            <a:ext cx="9144000" cy="288032"/>
          </a:xfrm>
          <a:prstGeom prst="rect">
            <a:avLst/>
          </a:prstGeom>
        </p:spPr>
        <p:txBody>
          <a:bodyPr anchor="ctr"/>
          <a:lstStyle>
            <a:lvl1pPr marL="0" indent="0" algn="ctr">
              <a:buNone/>
              <a:defRPr sz="1400" b="0" baseline="0">
                <a:solidFill>
                  <a:schemeClr val="accent1"/>
                </a:solidFill>
                <a:latin typeface="+mn-lt"/>
                <a:cs typeface="Arial" pitchFamily="34" charset="0"/>
              </a:defRPr>
            </a:lvl1pPr>
          </a:lstStyle>
          <a:p>
            <a:pPr>
              <a:spcBef>
                <a:spcPts val="0"/>
              </a:spcBef>
              <a:defRPr/>
            </a:pPr>
            <a:r>
              <a:rPr lang="en-US" altLang="ko-KR" sz="1400" b="1" dirty="0"/>
              <a:t>INSERT THE TITLE OF YOUR PRESENTATION HERE</a:t>
            </a:r>
            <a:endParaRPr lang="en-US" altLang="ko-KR" sz="1400" dirty="0"/>
          </a:p>
        </p:txBody>
      </p:sp>
    </p:spTree>
    <p:extLst>
      <p:ext uri="{BB962C8B-B14F-4D97-AF65-F5344CB8AC3E}">
        <p14:creationId xmlns:p14="http://schemas.microsoft.com/office/powerpoint/2010/main" val="41627365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Basic Layout">
    <p:bg>
      <p:bgPr>
        <a:solidFill>
          <a:schemeClr val="bg1"/>
        </a:solidFill>
        <a:effectLst/>
      </p:bgPr>
    </p:bg>
    <p:spTree>
      <p:nvGrpSpPr>
        <p:cNvPr id="1" name=""/>
        <p:cNvGrpSpPr/>
        <p:nvPr/>
      </p:nvGrpSpPr>
      <p:grpSpPr>
        <a:xfrm>
          <a:off x="0" y="0"/>
          <a:ext cx="0" cy="0"/>
          <a:chOff x="0" y="0"/>
          <a:chExt cx="0" cy="0"/>
        </a:xfrm>
      </p:grpSpPr>
      <p:sp>
        <p:nvSpPr>
          <p:cNvPr id="8" name="Picture Placeholder 2"/>
          <p:cNvSpPr>
            <a:spLocks noGrp="1"/>
          </p:cNvSpPr>
          <p:nvPr>
            <p:ph type="pic" idx="1" hasCustomPrompt="1"/>
          </p:nvPr>
        </p:nvSpPr>
        <p:spPr>
          <a:xfrm>
            <a:off x="0" y="0"/>
            <a:ext cx="9144000" cy="5143500"/>
          </a:xfrm>
          <a:prstGeom prst="rect">
            <a:avLst/>
          </a:prstGeom>
          <a:solidFill>
            <a:schemeClr val="bg1">
              <a:lumMod val="8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7"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731124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userDrawn="1"/>
        </p:nvSpPr>
        <p:spPr>
          <a:xfrm flipH="1">
            <a:off x="4860032" y="1131590"/>
            <a:ext cx="4283968" cy="2880320"/>
          </a:xfrm>
          <a:prstGeom prst="rect">
            <a:avLst/>
          </a:prstGeom>
          <a:solidFill>
            <a:schemeClr val="accent3">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Picture Placeholder 2"/>
          <p:cNvSpPr>
            <a:spLocks noGrp="1"/>
          </p:cNvSpPr>
          <p:nvPr>
            <p:ph type="pic" idx="13" hasCustomPrompt="1"/>
          </p:nvPr>
        </p:nvSpPr>
        <p:spPr>
          <a:xfrm>
            <a:off x="5332704" y="0"/>
            <a:ext cx="3338624" cy="51435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613215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7"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8" name="Picture Placeholder 2"/>
          <p:cNvSpPr>
            <a:spLocks noGrp="1"/>
          </p:cNvSpPr>
          <p:nvPr>
            <p:ph type="pic" idx="1" hasCustomPrompt="1"/>
          </p:nvPr>
        </p:nvSpPr>
        <p:spPr>
          <a:xfrm>
            <a:off x="0" y="1347614"/>
            <a:ext cx="3049200" cy="208823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3047400" y="1347614"/>
            <a:ext cx="3049200" cy="208823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Picture Placeholder 2"/>
          <p:cNvSpPr>
            <a:spLocks noGrp="1"/>
          </p:cNvSpPr>
          <p:nvPr>
            <p:ph type="pic" idx="13" hasCustomPrompt="1"/>
          </p:nvPr>
        </p:nvSpPr>
        <p:spPr>
          <a:xfrm>
            <a:off x="6094800" y="1347614"/>
            <a:ext cx="3049200" cy="208823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149185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2"/>
          <p:cNvSpPr>
            <a:spLocks noGrp="1"/>
          </p:cNvSpPr>
          <p:nvPr>
            <p:ph type="pic" idx="13" hasCustomPrompt="1"/>
          </p:nvPr>
        </p:nvSpPr>
        <p:spPr>
          <a:xfrm>
            <a:off x="3119664" y="241759"/>
            <a:ext cx="2880000" cy="1512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Rectangle 8"/>
          <p:cNvSpPr/>
          <p:nvPr userDrawn="1"/>
        </p:nvSpPr>
        <p:spPr>
          <a:xfrm flipH="1">
            <a:off x="164882" y="227329"/>
            <a:ext cx="2880000" cy="4674412"/>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Rectangle 9"/>
          <p:cNvSpPr/>
          <p:nvPr userDrawn="1"/>
        </p:nvSpPr>
        <p:spPr>
          <a:xfrm flipH="1">
            <a:off x="6069538" y="227329"/>
            <a:ext cx="2880000" cy="4674412"/>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Picture Placeholder 2"/>
          <p:cNvSpPr>
            <a:spLocks noGrp="1"/>
          </p:cNvSpPr>
          <p:nvPr>
            <p:ph type="pic" idx="14" hasCustomPrompt="1"/>
          </p:nvPr>
        </p:nvSpPr>
        <p:spPr>
          <a:xfrm>
            <a:off x="3119664" y="1815750"/>
            <a:ext cx="2880000" cy="1512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3" name="Picture Placeholder 2"/>
          <p:cNvSpPr>
            <a:spLocks noGrp="1"/>
          </p:cNvSpPr>
          <p:nvPr>
            <p:ph type="pic" idx="15" hasCustomPrompt="1"/>
          </p:nvPr>
        </p:nvSpPr>
        <p:spPr>
          <a:xfrm>
            <a:off x="3119664" y="3389741"/>
            <a:ext cx="2880000" cy="1512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53027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p:cNvSpPr/>
          <p:nvPr userDrawn="1"/>
        </p:nvSpPr>
        <p:spPr>
          <a:xfrm flipH="1">
            <a:off x="0" y="0"/>
            <a:ext cx="9144000" cy="5143500"/>
          </a:xfrm>
          <a:custGeom>
            <a:avLst/>
            <a:gdLst/>
            <a:ahLst/>
            <a:cxnLst/>
            <a:rect l="l" t="t" r="r" b="b"/>
            <a:pathLst>
              <a:path w="9153539" h="5143500">
                <a:moveTo>
                  <a:pt x="8820472" y="267494"/>
                </a:moveTo>
                <a:lnTo>
                  <a:pt x="8820472" y="4948014"/>
                </a:lnTo>
                <a:lnTo>
                  <a:pt x="5553076" y="4948014"/>
                </a:lnTo>
                <a:lnTo>
                  <a:pt x="5553076" y="267494"/>
                </a:lnTo>
                <a:close/>
                <a:moveTo>
                  <a:pt x="9153539" y="0"/>
                </a:moveTo>
                <a:lnTo>
                  <a:pt x="0" y="0"/>
                </a:lnTo>
                <a:lnTo>
                  <a:pt x="0" y="5143500"/>
                </a:lnTo>
                <a:lnTo>
                  <a:pt x="9153539" y="5143500"/>
                </a:lnTo>
                <a:close/>
              </a:path>
            </a:pathLst>
          </a:cu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Picture Placeholder 2"/>
          <p:cNvSpPr>
            <a:spLocks noGrp="1"/>
          </p:cNvSpPr>
          <p:nvPr>
            <p:ph type="pic" idx="13" hasCustomPrompt="1"/>
          </p:nvPr>
        </p:nvSpPr>
        <p:spPr>
          <a:xfrm>
            <a:off x="3960440" y="267494"/>
            <a:ext cx="3294112" cy="151216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Picture Placeholder 2"/>
          <p:cNvSpPr>
            <a:spLocks noGrp="1"/>
          </p:cNvSpPr>
          <p:nvPr>
            <p:ph type="pic" idx="14" hasCustomPrompt="1"/>
          </p:nvPr>
        </p:nvSpPr>
        <p:spPr>
          <a:xfrm>
            <a:off x="7308472" y="1851670"/>
            <a:ext cx="1512000" cy="151216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Picture Placeholder 2"/>
          <p:cNvSpPr>
            <a:spLocks noGrp="1"/>
          </p:cNvSpPr>
          <p:nvPr>
            <p:ph type="pic" idx="15" hasCustomPrompt="1"/>
          </p:nvPr>
        </p:nvSpPr>
        <p:spPr>
          <a:xfrm>
            <a:off x="5742552" y="3435846"/>
            <a:ext cx="3077920" cy="151216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p:cNvSpPr>
            <a:spLocks noGrp="1"/>
          </p:cNvSpPr>
          <p:nvPr>
            <p:ph type="pic" idx="16" hasCustomPrompt="1"/>
          </p:nvPr>
        </p:nvSpPr>
        <p:spPr>
          <a:xfrm>
            <a:off x="3960440" y="1851670"/>
            <a:ext cx="1728192" cy="309634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3" name="Picture Placeholder 2"/>
          <p:cNvSpPr>
            <a:spLocks noGrp="1"/>
          </p:cNvSpPr>
          <p:nvPr>
            <p:ph type="pic" idx="17" hasCustomPrompt="1"/>
          </p:nvPr>
        </p:nvSpPr>
        <p:spPr>
          <a:xfrm>
            <a:off x="5742552" y="1851099"/>
            <a:ext cx="1512000" cy="151216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4" name="Picture Placeholder 2"/>
          <p:cNvSpPr>
            <a:spLocks noGrp="1"/>
          </p:cNvSpPr>
          <p:nvPr>
            <p:ph type="pic" idx="18" hasCustomPrompt="1"/>
          </p:nvPr>
        </p:nvSpPr>
        <p:spPr>
          <a:xfrm>
            <a:off x="7308472" y="267494"/>
            <a:ext cx="1512000" cy="151216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192672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hapes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92609"/>
            <a:ext cx="8679898" cy="543185"/>
          </a:xfrm>
          <a:prstGeom prst="rect">
            <a:avLst/>
          </a:prstGeom>
        </p:spPr>
        <p:txBody>
          <a:bodyPr anchor="ctr"/>
          <a:lstStyle>
            <a:lvl1pPr marL="0" indent="0" algn="ctr">
              <a:buNone/>
              <a:defRPr sz="405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472002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latin typeface="+mn-lt"/>
                <a:cs typeface="Arial" pitchFamily="34" charset="0"/>
              </a:defRPr>
            </a:lvl1pPr>
          </a:lstStyle>
          <a:p>
            <a:pPr lvl="0"/>
            <a:r>
              <a:rPr lang="en-US" altLang="ko-KR" dirty="0"/>
              <a:t>ICON SETS LAYOUT</a:t>
            </a:r>
          </a:p>
        </p:txBody>
      </p:sp>
      <p:sp>
        <p:nvSpPr>
          <p:cNvPr id="11" name="Rounded Rectangle 10"/>
          <p:cNvSpPr/>
          <p:nvPr userDrawn="1"/>
        </p:nvSpPr>
        <p:spPr>
          <a:xfrm>
            <a:off x="354008" y="1131589"/>
            <a:ext cx="2849840" cy="364917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Rounded Rectangle 16"/>
          <p:cNvSpPr/>
          <p:nvPr userDrawn="1"/>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8" name="Half Frame 17"/>
          <p:cNvSpPr/>
          <p:nvPr userDrawn="1"/>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extLst>
      <p:ext uri="{BB962C8B-B14F-4D97-AF65-F5344CB8AC3E}">
        <p14:creationId xmlns:p14="http://schemas.microsoft.com/office/powerpoint/2010/main" val="738182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Break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3707904" y="2211710"/>
            <a:ext cx="5436096" cy="576064"/>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11" name="Text Placeholder 9"/>
          <p:cNvSpPr>
            <a:spLocks noGrp="1"/>
          </p:cNvSpPr>
          <p:nvPr>
            <p:ph type="body" sz="quarter" idx="11" hasCustomPrompt="1"/>
          </p:nvPr>
        </p:nvSpPr>
        <p:spPr>
          <a:xfrm>
            <a:off x="3707904" y="2787774"/>
            <a:ext cx="5436096" cy="288032"/>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738235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Oval 4"/>
          <p:cNvSpPr/>
          <p:nvPr userDrawn="1"/>
        </p:nvSpPr>
        <p:spPr>
          <a:xfrm>
            <a:off x="2519772" y="519522"/>
            <a:ext cx="4104456" cy="4104456"/>
          </a:xfrm>
          <a:prstGeom prst="ellipse">
            <a:avLst/>
          </a:prstGeom>
          <a:solidFill>
            <a:schemeClr val="accent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Text Placeholder 9"/>
          <p:cNvSpPr>
            <a:spLocks noGrp="1"/>
          </p:cNvSpPr>
          <p:nvPr>
            <p:ph type="body" sz="quarter" idx="10" hasCustomPrompt="1"/>
          </p:nvPr>
        </p:nvSpPr>
        <p:spPr>
          <a:xfrm>
            <a:off x="2519772" y="2116842"/>
            <a:ext cx="4104456" cy="576063"/>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Thank you</a:t>
            </a:r>
          </a:p>
        </p:txBody>
      </p:sp>
      <p:sp>
        <p:nvSpPr>
          <p:cNvPr id="7" name="Text Placeholder 9"/>
          <p:cNvSpPr>
            <a:spLocks noGrp="1"/>
          </p:cNvSpPr>
          <p:nvPr>
            <p:ph type="body" sz="quarter" idx="11" hasCustomPrompt="1"/>
          </p:nvPr>
        </p:nvSpPr>
        <p:spPr>
          <a:xfrm>
            <a:off x="2519624" y="2715766"/>
            <a:ext cx="4104456" cy="288032"/>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4272127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Layou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5712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Agenda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flipH="1">
            <a:off x="0" y="0"/>
            <a:ext cx="3203848" cy="5143500"/>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157240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12904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3600" b="0" baseline="0">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699542"/>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6" name="Rectangle 5"/>
          <p:cNvSpPr/>
          <p:nvPr userDrawn="1"/>
        </p:nvSpPr>
        <p:spPr>
          <a:xfrm flipH="1">
            <a:off x="0" y="3723878"/>
            <a:ext cx="9144000" cy="1419622"/>
          </a:xfrm>
          <a:prstGeom prst="rect">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Picture Placeholder 2"/>
          <p:cNvSpPr>
            <a:spLocks noGrp="1"/>
          </p:cNvSpPr>
          <p:nvPr>
            <p:ph type="pic" idx="12" hasCustomPrompt="1"/>
          </p:nvPr>
        </p:nvSpPr>
        <p:spPr>
          <a:xfrm>
            <a:off x="3888209" y="3040087"/>
            <a:ext cx="1367581" cy="1367581"/>
          </a:xfrm>
          <a:prstGeom prst="ellipse">
            <a:avLst/>
          </a:prstGeom>
          <a:solidFill>
            <a:schemeClr val="bg1">
              <a:lumMod val="95000"/>
            </a:schemeClr>
          </a:solidFill>
          <a:ln w="50800">
            <a:noFill/>
          </a:ln>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285537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latin typeface="+mj-lt"/>
                <a:cs typeface="Arial" pitchFamily="34" charset="0"/>
              </a:defRPr>
            </a:lvl1pPr>
          </a:lstStyle>
          <a:p>
            <a:pPr lvl="0"/>
            <a:r>
              <a:rPr lang="en-US" altLang="ko-KR" dirty="0"/>
              <a:t>IMAGES &amp; CONTENTS</a:t>
            </a:r>
          </a:p>
        </p:txBody>
      </p:sp>
      <p:sp>
        <p:nvSpPr>
          <p:cNvPr id="7"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latin typeface="+mn-lt"/>
                <a:cs typeface="Arial" pitchFamily="34" charset="0"/>
              </a:defRPr>
            </a:lvl1pPr>
          </a:lstStyle>
          <a:p>
            <a:pPr lvl="0"/>
            <a:r>
              <a:rPr lang="en-US" altLang="ko-KR" dirty="0"/>
              <a:t>Insert the title of your subtitle Here</a:t>
            </a:r>
          </a:p>
        </p:txBody>
      </p:sp>
      <p:sp>
        <p:nvSpPr>
          <p:cNvPr id="8" name="Picture Placeholder 2"/>
          <p:cNvSpPr>
            <a:spLocks noGrp="1"/>
          </p:cNvSpPr>
          <p:nvPr>
            <p:ph type="pic" idx="1" hasCustomPrompt="1"/>
          </p:nvPr>
        </p:nvSpPr>
        <p:spPr>
          <a:xfrm>
            <a:off x="463352" y="1491630"/>
            <a:ext cx="2546536" cy="3096344"/>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3297920" y="1491630"/>
            <a:ext cx="2546536" cy="3096344"/>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p:cNvSpPr>
            <a:spLocks noGrp="1"/>
          </p:cNvSpPr>
          <p:nvPr>
            <p:ph type="pic" idx="13" hasCustomPrompt="1"/>
          </p:nvPr>
        </p:nvSpPr>
        <p:spPr>
          <a:xfrm>
            <a:off x="6132488" y="1491630"/>
            <a:ext cx="2546536" cy="3096344"/>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52687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181632"/>
            <a:ext cx="9144000" cy="576064"/>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7" name="Text Placeholder 9"/>
          <p:cNvSpPr>
            <a:spLocks noGrp="1"/>
          </p:cNvSpPr>
          <p:nvPr>
            <p:ph type="body" sz="quarter" idx="11" hasCustomPrompt="1"/>
          </p:nvPr>
        </p:nvSpPr>
        <p:spPr>
          <a:xfrm>
            <a:off x="0" y="757696"/>
            <a:ext cx="9144000" cy="288032"/>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8" name="Rectangle 7"/>
          <p:cNvSpPr/>
          <p:nvPr userDrawn="1"/>
        </p:nvSpPr>
        <p:spPr>
          <a:xfrm flipH="1">
            <a:off x="0" y="2304256"/>
            <a:ext cx="9144000" cy="1419622"/>
          </a:xfrm>
          <a:prstGeom prst="rect">
            <a:avLst/>
          </a:prstGeom>
          <a:solidFill>
            <a:schemeClr val="accent3">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0" name="Picture 2" descr="D:\Fullppt\PNG이미지\핸드폰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70880" y="1522821"/>
            <a:ext cx="2808312" cy="3400810"/>
          </a:xfrm>
          <a:prstGeom prst="rect">
            <a:avLst/>
          </a:prstGeom>
          <a:noFill/>
          <a:extLst>
            <a:ext uri="{909E8E84-426E-40DD-AFC4-6F175D3DCCD1}">
              <a14:hiddenFill xmlns:a14="http://schemas.microsoft.com/office/drawing/2010/main">
                <a:solidFill>
                  <a:srgbClr val="FFFFFF"/>
                </a:solidFill>
              </a14:hiddenFill>
            </a:ext>
          </a:extLst>
        </p:spPr>
      </p:pic>
      <p:sp>
        <p:nvSpPr>
          <p:cNvPr id="11" name="Picture Placeholder 2"/>
          <p:cNvSpPr>
            <a:spLocks noGrp="1"/>
          </p:cNvSpPr>
          <p:nvPr>
            <p:ph type="pic" idx="1" hasCustomPrompt="1"/>
          </p:nvPr>
        </p:nvSpPr>
        <p:spPr>
          <a:xfrm>
            <a:off x="3755527" y="1660969"/>
            <a:ext cx="1619609" cy="250179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8284413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Picture Placeholder 2"/>
          <p:cNvSpPr>
            <a:spLocks noGrp="1"/>
          </p:cNvSpPr>
          <p:nvPr>
            <p:ph type="pic" idx="1" hasCustomPrompt="1"/>
          </p:nvPr>
        </p:nvSpPr>
        <p:spPr>
          <a:xfrm>
            <a:off x="0" y="0"/>
            <a:ext cx="9144000" cy="309634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5004047" y="1779661"/>
            <a:ext cx="3200431" cy="24105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5265515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683050"/>
      </p:ext>
    </p:extLst>
  </p:cSld>
  <p:clrMap bg1="lt1" tx1="dk1" bg2="lt2" tx2="dk2" accent1="accent1" accent2="accent2" accent3="accent3" accent4="accent4" accent5="accent5" accent6="accent6" hlink="hlink" folHlink="folHlink"/>
  <p:sldLayoutIdLst>
    <p:sldLayoutId id="2147483649" r:id="rId1"/>
    <p:sldLayoutId id="2147483678" r:id="rId2"/>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555548"/>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52" r:id="rId3"/>
    <p:sldLayoutId id="2147483668" r:id="rId4"/>
    <p:sldLayoutId id="2147483669" r:id="rId5"/>
    <p:sldLayoutId id="2147483670" r:id="rId6"/>
    <p:sldLayoutId id="2147483671" r:id="rId7"/>
    <p:sldLayoutId id="2147483672" r:id="rId8"/>
    <p:sldLayoutId id="2147483673" r:id="rId9"/>
    <p:sldLayoutId id="2147483674" r:id="rId10"/>
    <p:sldLayoutId id="2147483676" r:id="rId11"/>
    <p:sldLayoutId id="2147483675" r:id="rId12"/>
    <p:sldLayoutId id="2147483677" r:id="rId13"/>
    <p:sldLayoutId id="2147483656" r:id="rId14"/>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710703"/>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9.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11000"/>
                    </a14:imgEffect>
                    <a14:imgEffect>
                      <a14:brightnessContrast contrast="8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18256" y="4371950"/>
            <a:ext cx="9144000" cy="288032"/>
          </a:xfrm>
        </p:spPr>
        <p:txBody>
          <a:bodyPr/>
          <a:lstStyle/>
          <a:p>
            <a:r>
              <a:rPr lang="en-US" altLang="it-IT" sz="1600" b="1" i="1" dirty="0">
                <a:ea typeface="Calibri" panose="020F0502020204030204" pitchFamily="34" charset="0"/>
                <a:cs typeface="Times New Roman" panose="02020603050405020304" pitchFamily="18" charset="0"/>
              </a:rPr>
              <a:t>Identity Recognition &amp; Video Surveillance</a:t>
            </a:r>
            <a:endParaRPr lang="it-IT" altLang="it-IT" sz="1600" b="1" dirty="0">
              <a:ea typeface="Calibri" panose="020F0502020204030204" pitchFamily="34" charset="0"/>
              <a:cs typeface="Times New Roman" panose="02020603050405020304" pitchFamily="18" charset="0"/>
            </a:endParaRPr>
          </a:p>
        </p:txBody>
      </p:sp>
      <p:pic>
        <p:nvPicPr>
          <p:cNvPr id="8" name="Picture 4" descr="logo_EUKLIS_nocornice">
            <a:extLst>
              <a:ext uri="{FF2B5EF4-FFF2-40B4-BE49-F238E27FC236}">
                <a16:creationId xmlns:a16="http://schemas.microsoft.com/office/drawing/2014/main" xmlns="" id="{54C961EA-C1F2-CB47-8041-C16C5772F1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3333725"/>
            <a:ext cx="43561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18413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Fullppt\005-PNG이미지\노트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619887"/>
            <a:ext cx="7949604" cy="404329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08520" y="290131"/>
            <a:ext cx="8153101" cy="3776950"/>
            <a:chOff x="4627815" y="-993104"/>
            <a:chExt cx="7486475" cy="3776950"/>
          </a:xfrm>
        </p:grpSpPr>
        <p:sp>
          <p:nvSpPr>
            <p:cNvPr id="13" name="TextBox 12"/>
            <p:cNvSpPr txBox="1"/>
            <p:nvPr/>
          </p:nvSpPr>
          <p:spPr>
            <a:xfrm>
              <a:off x="4627815" y="352411"/>
              <a:ext cx="3387696" cy="2431435"/>
            </a:xfrm>
            <a:prstGeom prst="rect">
              <a:avLst/>
            </a:prstGeom>
            <a:noFill/>
          </p:spPr>
          <p:txBody>
            <a:bodyPr wrap="square" rtlCol="0">
              <a:spAutoFit/>
            </a:bodyPr>
            <a:lstStyle/>
            <a:p>
              <a:pPr algn="ctr">
                <a:defRPr/>
              </a:pPr>
              <a:endParaRPr lang="it-IT" sz="1600" dirty="0"/>
            </a:p>
            <a:p>
              <a:pPr lvl="1" algn="ctr">
                <a:lnSpc>
                  <a:spcPct val="150000"/>
                </a:lnSpc>
                <a:spcBef>
                  <a:spcPct val="0"/>
                </a:spcBef>
              </a:pPr>
              <a:r>
                <a:rPr lang="it-IT" altLang="it-IT" sz="1600" b="1" i="1" dirty="0" err="1">
                  <a:latin typeface="Arial" panose="020B0604020202020204" pitchFamily="34" charset="0"/>
                </a:rPr>
                <a:t>Euklis</a:t>
              </a:r>
              <a:r>
                <a:rPr lang="it-IT" altLang="it-IT" sz="1600" b="1" i="1" dirty="0">
                  <a:latin typeface="Arial" panose="020B0604020202020204" pitchFamily="34" charset="0"/>
                </a:rPr>
                <a:t> camera line for </a:t>
              </a:r>
              <a:r>
                <a:rPr lang="it-IT" altLang="it-IT" sz="1600" b="1" i="1" dirty="0" err="1">
                  <a:latin typeface="Arial" panose="020B0604020202020204" pitchFamily="34" charset="0"/>
                </a:rPr>
                <a:t>Cloud</a:t>
              </a:r>
              <a:r>
                <a:rPr lang="it-IT" altLang="it-IT" sz="1600" b="1" i="1" dirty="0">
                  <a:latin typeface="Arial" panose="020B0604020202020204" pitchFamily="34" charset="0"/>
                </a:rPr>
                <a:t>             </a:t>
              </a:r>
              <a:r>
                <a:rPr lang="it-IT" altLang="it-IT" sz="1600" b="1" i="1" dirty="0" err="1">
                  <a:latin typeface="Arial" panose="020B0604020202020204" pitchFamily="34" charset="0"/>
                </a:rPr>
                <a:t>recording</a:t>
              </a:r>
              <a:r>
                <a:rPr lang="it-IT" altLang="it-IT" sz="1600" b="1" i="1" dirty="0">
                  <a:latin typeface="Arial" panose="020B0604020202020204" pitchFamily="34" charset="0"/>
                </a:rPr>
                <a:t> on Microsoft </a:t>
              </a:r>
              <a:r>
                <a:rPr lang="it-IT" altLang="it-IT" sz="1600" b="1" i="1" dirty="0" err="1">
                  <a:latin typeface="Arial" panose="020B0604020202020204" pitchFamily="34" charset="0"/>
                </a:rPr>
                <a:t>Azure</a:t>
              </a:r>
              <a:endParaRPr lang="it-IT" altLang="it-IT" sz="1600" b="1" i="1" dirty="0">
                <a:latin typeface="Arial" panose="020B0604020202020204" pitchFamily="34" charset="0"/>
              </a:endParaRPr>
            </a:p>
            <a:p>
              <a:pPr lvl="1" algn="ctr">
                <a:lnSpc>
                  <a:spcPct val="150000"/>
                </a:lnSpc>
                <a:defRPr/>
              </a:pPr>
              <a:r>
                <a:rPr lang="en-US" sz="1600" i="1" dirty="0"/>
                <a:t> </a:t>
              </a:r>
              <a:endParaRPr lang="it-IT" sz="1600" i="1" dirty="0"/>
            </a:p>
            <a:p>
              <a:pPr marL="742950" lvl="1" indent="-285750">
                <a:buFont typeface="Arial" panose="020B0604020202020204" pitchFamily="34" charset="0"/>
                <a:buChar char="•"/>
                <a:defRPr/>
              </a:pPr>
              <a:r>
                <a:rPr lang="it-IT" sz="1600" dirty="0"/>
                <a:t>Performances</a:t>
              </a:r>
            </a:p>
            <a:p>
              <a:pPr marL="742950" lvl="1" indent="-285750">
                <a:buFont typeface="Arial" panose="020B0604020202020204" pitchFamily="34" charset="0"/>
                <a:buChar char="•"/>
                <a:defRPr/>
              </a:pPr>
              <a:r>
                <a:rPr lang="it-IT" sz="1600" dirty="0"/>
                <a:t>Security</a:t>
              </a:r>
            </a:p>
            <a:p>
              <a:pPr marL="742950" lvl="1" indent="-285750">
                <a:buFont typeface="Arial" panose="020B0604020202020204" pitchFamily="34" charset="0"/>
                <a:buChar char="•"/>
                <a:defRPr/>
              </a:pPr>
              <a:r>
                <a:rPr lang="it-IT" sz="1600" dirty="0" err="1"/>
                <a:t>Competiveness</a:t>
              </a:r>
              <a:r>
                <a:rPr lang="it-IT" sz="1600" dirty="0"/>
                <a:t> </a:t>
              </a:r>
            </a:p>
            <a:p>
              <a:pPr lvl="1">
                <a:defRPr/>
              </a:pPr>
              <a:r>
                <a:rPr lang="en-US" sz="1600" b="1" dirty="0"/>
                <a:t> </a:t>
              </a:r>
              <a:endParaRPr lang="it-IT" sz="1600" dirty="0"/>
            </a:p>
          </p:txBody>
        </p:sp>
        <p:sp>
          <p:nvSpPr>
            <p:cNvPr id="14" name="TextBox 13"/>
            <p:cNvSpPr txBox="1"/>
            <p:nvPr/>
          </p:nvSpPr>
          <p:spPr>
            <a:xfrm>
              <a:off x="5289019" y="-993104"/>
              <a:ext cx="6825271" cy="461665"/>
            </a:xfrm>
            <a:prstGeom prst="rect">
              <a:avLst/>
            </a:prstGeom>
            <a:noFill/>
          </p:spPr>
          <p:txBody>
            <a:bodyPr wrap="square" rtlCol="0">
              <a:spAutoFit/>
            </a:bodyPr>
            <a:lstStyle/>
            <a:p>
              <a:pPr algn="ctr"/>
              <a:r>
                <a:rPr lang="en-US" altLang="ko-KR" sz="2400" b="1" dirty="0" err="1">
                  <a:solidFill>
                    <a:schemeClr val="accent2"/>
                  </a:solidFill>
                  <a:cs typeface="Arial" pitchFamily="34" charset="0"/>
                </a:rPr>
                <a:t>KlisHyCloud</a:t>
              </a:r>
              <a:endParaRPr lang="ko-KR" altLang="en-US" sz="2400" b="1" dirty="0">
                <a:solidFill>
                  <a:schemeClr val="accent2"/>
                </a:solidFill>
                <a:cs typeface="Arial" pitchFamily="34" charset="0"/>
              </a:endParaRPr>
            </a:p>
          </p:txBody>
        </p:sp>
      </p:grpSp>
      <p:pic>
        <p:nvPicPr>
          <p:cNvPr id="4" name="Segnaposto immagine 3" descr="Immagine che contiene fotografia, frigorifero, uomo, tavolo&#10;&#10;Descrizione generata automaticamente">
            <a:extLst>
              <a:ext uri="{FF2B5EF4-FFF2-40B4-BE49-F238E27FC236}">
                <a16:creationId xmlns:a16="http://schemas.microsoft.com/office/drawing/2014/main" xmlns="" id="{6E69A0D0-9D6E-2444-AD8E-7709A417FFAE}"/>
              </a:ext>
            </a:extLst>
          </p:cNvPr>
          <p:cNvPicPr>
            <a:picLocks noGrp="1" noChangeAspect="1"/>
          </p:cNvPicPr>
          <p:nvPr>
            <p:ph type="pic" idx="12"/>
          </p:nvPr>
        </p:nvPicPr>
        <p:blipFill>
          <a:blip r:embed="rId3">
            <a:extLst>
              <a:ext uri="{28A0092B-C50C-407E-A947-70E740481C1C}">
                <a14:useLocalDpi xmlns:a14="http://schemas.microsoft.com/office/drawing/2010/main" val="0"/>
              </a:ext>
            </a:extLst>
          </a:blip>
          <a:srcRect t="485" b="485"/>
          <a:stretch>
            <a:fillRect/>
          </a:stretch>
        </p:blipFill>
        <p:spPr>
          <a:xfrm>
            <a:off x="4211960" y="1204118"/>
            <a:ext cx="3689350" cy="2735263"/>
          </a:xfrm>
        </p:spPr>
      </p:pic>
      <p:pic>
        <p:nvPicPr>
          <p:cNvPr id="10" name="Picture 4" descr="logo_EUKLIS_nocornice">
            <a:extLst>
              <a:ext uri="{FF2B5EF4-FFF2-40B4-BE49-F238E27FC236}">
                <a16:creationId xmlns:a16="http://schemas.microsoft.com/office/drawing/2014/main" xmlns="" id="{8072841D-26BD-5144-9607-FB52537F181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9526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Fullppt\005-PNG이미지\노트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3" y="810072"/>
            <a:ext cx="7949604" cy="404329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201440" y="290131"/>
            <a:ext cx="7843142" cy="3983682"/>
            <a:chOff x="4912431" y="-993104"/>
            <a:chExt cx="7201859" cy="3983682"/>
          </a:xfrm>
        </p:grpSpPr>
        <p:sp>
          <p:nvSpPr>
            <p:cNvPr id="13" name="TextBox 12"/>
            <p:cNvSpPr txBox="1"/>
            <p:nvPr/>
          </p:nvSpPr>
          <p:spPr>
            <a:xfrm>
              <a:off x="4912431" y="928475"/>
              <a:ext cx="3265750" cy="2062103"/>
            </a:xfrm>
            <a:prstGeom prst="rect">
              <a:avLst/>
            </a:prstGeom>
            <a:noFill/>
          </p:spPr>
          <p:txBody>
            <a:bodyPr wrap="square" rtlCol="0">
              <a:spAutoFit/>
            </a:bodyPr>
            <a:lstStyle/>
            <a:p>
              <a:pPr algn="ctr">
                <a:defRPr/>
              </a:pPr>
              <a:endParaRPr lang="it-IT" sz="1600" dirty="0"/>
            </a:p>
            <a:p>
              <a:pPr marL="342900" indent="-342900">
                <a:lnSpc>
                  <a:spcPct val="150000"/>
                </a:lnSpc>
                <a:buFont typeface="Arial" panose="020B0604020202020204" pitchFamily="34" charset="0"/>
                <a:buChar char="•"/>
                <a:defRPr/>
              </a:pPr>
              <a:r>
                <a:rPr lang="it-IT" altLang="it-IT" sz="1600" dirty="0" err="1" smtClean="0"/>
                <a:t>Minidome</a:t>
              </a:r>
              <a:r>
                <a:rPr lang="it-IT" altLang="it-IT" sz="1600" dirty="0" smtClean="0"/>
                <a:t>, </a:t>
              </a:r>
              <a:r>
                <a:rPr lang="it-IT" altLang="it-IT" sz="1600" dirty="0" err="1" smtClean="0"/>
                <a:t>Bullet</a:t>
              </a:r>
              <a:r>
                <a:rPr lang="it-IT" altLang="it-IT" sz="1600" dirty="0" smtClean="0"/>
                <a:t> and </a:t>
              </a:r>
              <a:r>
                <a:rPr lang="it-IT" altLang="it-IT" sz="1600" dirty="0" err="1" smtClean="0"/>
                <a:t>Multisensor</a:t>
              </a:r>
              <a:endParaRPr lang="it-IT" altLang="it-IT" sz="1600" dirty="0" smtClean="0"/>
            </a:p>
            <a:p>
              <a:pPr marL="342900" indent="-342900">
                <a:lnSpc>
                  <a:spcPct val="150000"/>
                </a:lnSpc>
                <a:buFont typeface="Arial" panose="020B0604020202020204" pitchFamily="34" charset="0"/>
                <a:buChar char="•"/>
                <a:defRPr/>
              </a:pPr>
              <a:r>
                <a:rPr lang="it-IT" altLang="it-IT" sz="1600" dirty="0" err="1" smtClean="0"/>
                <a:t>Antispoofing</a:t>
              </a:r>
              <a:r>
                <a:rPr lang="it-IT" altLang="it-IT" sz="1600" dirty="0" smtClean="0"/>
                <a:t> </a:t>
              </a:r>
              <a:r>
                <a:rPr lang="it-IT" altLang="it-IT" sz="1600" dirty="0" err="1"/>
                <a:t>FaCe</a:t>
              </a:r>
              <a:r>
                <a:rPr lang="it-IT" altLang="it-IT" sz="1600" dirty="0"/>
                <a:t> </a:t>
              </a:r>
              <a:r>
                <a:rPr lang="it-IT" altLang="it-IT" sz="1600" dirty="0" err="1"/>
                <a:t>reader</a:t>
              </a:r>
              <a:endParaRPr lang="it-IT" altLang="it-IT" sz="1600" dirty="0"/>
            </a:p>
            <a:p>
              <a:pPr marL="342900" indent="-342900">
                <a:lnSpc>
                  <a:spcPct val="150000"/>
                </a:lnSpc>
                <a:buFont typeface="Arial" panose="020B0604020202020204" pitchFamily="34" charset="0"/>
                <a:buChar char="•"/>
                <a:defRPr/>
              </a:pPr>
              <a:r>
                <a:rPr lang="it-IT" altLang="it-IT" sz="1600" dirty="0"/>
                <a:t>NVR up 128 </a:t>
              </a:r>
              <a:r>
                <a:rPr lang="it-IT" altLang="it-IT" sz="1600" dirty="0" err="1"/>
                <a:t>channels</a:t>
              </a:r>
              <a:endParaRPr lang="it-IT" altLang="it-IT" sz="1600" dirty="0"/>
            </a:p>
            <a:p>
              <a:pPr marL="342900" indent="-342900">
                <a:lnSpc>
                  <a:spcPct val="150000"/>
                </a:lnSpc>
                <a:buFont typeface="Arial" panose="020B0604020202020204" pitchFamily="34" charset="0"/>
                <a:buChar char="•"/>
                <a:defRPr/>
              </a:pPr>
              <a:r>
                <a:rPr lang="it-IT" altLang="it-IT" sz="1600" dirty="0"/>
                <a:t>Long </a:t>
              </a:r>
              <a:r>
                <a:rPr lang="it-IT" altLang="it-IT" sz="1600" dirty="0" err="1"/>
                <a:t>range</a:t>
              </a:r>
              <a:r>
                <a:rPr lang="it-IT" altLang="it-IT" sz="1600" dirty="0"/>
                <a:t> </a:t>
              </a:r>
              <a:r>
                <a:rPr lang="it-IT" altLang="it-IT" sz="1600" dirty="0" err="1"/>
                <a:t>Fix</a:t>
              </a:r>
              <a:r>
                <a:rPr lang="it-IT" altLang="it-IT" sz="1600" dirty="0"/>
                <a:t> e PTZ </a:t>
              </a:r>
              <a:r>
                <a:rPr lang="it-IT" altLang="it-IT" sz="1600" dirty="0" err="1"/>
                <a:t>cameras</a:t>
              </a:r>
              <a:r>
                <a:rPr lang="it-IT" altLang="it-IT" sz="1600" dirty="0"/>
                <a:t> </a:t>
              </a:r>
            </a:p>
            <a:p>
              <a:pPr lvl="1">
                <a:defRPr/>
              </a:pPr>
              <a:r>
                <a:rPr lang="en-US" sz="1600" b="1" dirty="0"/>
                <a:t> </a:t>
              </a:r>
              <a:endParaRPr lang="it-IT" sz="1600" dirty="0"/>
            </a:p>
          </p:txBody>
        </p:sp>
        <p:sp>
          <p:nvSpPr>
            <p:cNvPr id="14" name="TextBox 13"/>
            <p:cNvSpPr txBox="1"/>
            <p:nvPr/>
          </p:nvSpPr>
          <p:spPr>
            <a:xfrm>
              <a:off x="5289019" y="-993104"/>
              <a:ext cx="6825271" cy="461665"/>
            </a:xfrm>
            <a:prstGeom prst="rect">
              <a:avLst/>
            </a:prstGeom>
            <a:noFill/>
          </p:spPr>
          <p:txBody>
            <a:bodyPr wrap="square" rtlCol="0">
              <a:spAutoFit/>
            </a:bodyPr>
            <a:lstStyle/>
            <a:p>
              <a:pPr algn="ctr"/>
              <a:r>
                <a:rPr lang="en-US" altLang="ko-KR" sz="2400" b="1" dirty="0" err="1">
                  <a:solidFill>
                    <a:schemeClr val="accent2"/>
                  </a:solidFill>
                  <a:cs typeface="Arial" pitchFamily="34" charset="0"/>
                </a:rPr>
                <a:t>Videosurveillance</a:t>
              </a:r>
              <a:endParaRPr lang="ko-KR" altLang="en-US" sz="2400" b="1" dirty="0">
                <a:solidFill>
                  <a:schemeClr val="accent2"/>
                </a:solidFill>
                <a:cs typeface="Arial" pitchFamily="34" charset="0"/>
              </a:endParaRPr>
            </a:p>
          </p:txBody>
        </p:sp>
      </p:grpSp>
      <p:pic>
        <p:nvPicPr>
          <p:cNvPr id="7" name="Segnaposto immagine 6" descr="Immagine che contiene tavolo, vario, cucina, diverso&#10;&#10;Descrizione generata automaticamente">
            <a:extLst>
              <a:ext uri="{FF2B5EF4-FFF2-40B4-BE49-F238E27FC236}">
                <a16:creationId xmlns:a16="http://schemas.microsoft.com/office/drawing/2014/main" xmlns="" id="{BD567904-122C-CD44-9039-DE6014F4DCE4}"/>
              </a:ext>
            </a:extLst>
          </p:cNvPr>
          <p:cNvPicPr>
            <a:picLocks noGrp="1" noChangeAspect="1"/>
          </p:cNvPicPr>
          <p:nvPr>
            <p:ph type="pic" idx="12"/>
          </p:nvPr>
        </p:nvPicPr>
        <p:blipFill>
          <a:blip r:embed="rId3">
            <a:extLst>
              <a:ext uri="{28A0092B-C50C-407E-A947-70E740481C1C}">
                <a14:useLocalDpi xmlns:a14="http://schemas.microsoft.com/office/drawing/2010/main" val="0"/>
              </a:ext>
            </a:extLst>
          </a:blip>
          <a:srcRect l="3942" r="3942"/>
          <a:stretch>
            <a:fillRect/>
          </a:stretch>
        </p:blipFill>
        <p:spPr>
          <a:xfrm>
            <a:off x="4139952" y="1419622"/>
            <a:ext cx="3817025" cy="2664296"/>
          </a:xfrm>
        </p:spPr>
      </p:pic>
      <p:pic>
        <p:nvPicPr>
          <p:cNvPr id="11" name="Picture 4" descr="logo_EUKLIS_nocornice">
            <a:extLst>
              <a:ext uri="{FF2B5EF4-FFF2-40B4-BE49-F238E27FC236}">
                <a16:creationId xmlns:a16="http://schemas.microsoft.com/office/drawing/2014/main" xmlns="" id="{4B18896C-02A5-164C-A4DB-3ED8AADCA31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200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635896"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Text Placeholder 1"/>
          <p:cNvSpPr>
            <a:spLocks noGrp="1"/>
          </p:cNvSpPr>
          <p:nvPr>
            <p:ph type="body" sz="quarter" idx="10"/>
          </p:nvPr>
        </p:nvSpPr>
        <p:spPr>
          <a:xfrm>
            <a:off x="107504" y="1595891"/>
            <a:ext cx="3456384" cy="1944216"/>
          </a:xfrm>
        </p:spPr>
        <p:txBody>
          <a:bodyPr/>
          <a:lstStyle/>
          <a:p>
            <a:pPr algn="r"/>
            <a:r>
              <a:rPr lang="en-US" altLang="ko-KR" sz="4800" dirty="0">
                <a:solidFill>
                  <a:schemeClr val="bg1"/>
                </a:solidFill>
              </a:rPr>
              <a:t>Italian</a:t>
            </a:r>
          </a:p>
          <a:p>
            <a:pPr algn="r"/>
            <a:r>
              <a:rPr lang="en-US" altLang="ko-KR" sz="4800" dirty="0">
                <a:solidFill>
                  <a:schemeClr val="tx1"/>
                </a:solidFill>
              </a:rPr>
              <a:t>References</a:t>
            </a:r>
          </a:p>
        </p:txBody>
      </p:sp>
      <p:sp>
        <p:nvSpPr>
          <p:cNvPr id="7" name="TextBox 6"/>
          <p:cNvSpPr txBox="1"/>
          <p:nvPr/>
        </p:nvSpPr>
        <p:spPr>
          <a:xfrm>
            <a:off x="4371799" y="352295"/>
            <a:ext cx="4636570" cy="4493538"/>
          </a:xfrm>
          <a:prstGeom prst="rect">
            <a:avLst/>
          </a:prstGeom>
          <a:noFill/>
        </p:spPr>
        <p:txBody>
          <a:bodyPr wrap="square" rtlCol="0">
            <a:spAutoFit/>
          </a:bodyPr>
          <a:lstStyle/>
          <a:p>
            <a:r>
              <a:rPr lang="it-IT" altLang="it-IT" sz="1100" b="1" dirty="0"/>
              <a:t>AIRPORTS</a:t>
            </a:r>
          </a:p>
          <a:p>
            <a:r>
              <a:rPr lang="it-IT" altLang="it-IT" sz="1100" dirty="0"/>
              <a:t>Venezia </a:t>
            </a:r>
            <a:r>
              <a:rPr lang="it-IT" altLang="it-IT" sz="1100" dirty="0" err="1"/>
              <a:t>Airport</a:t>
            </a:r>
            <a:r>
              <a:rPr lang="it-IT" altLang="it-IT" sz="1100" dirty="0"/>
              <a:t>, Roma Fiumicino </a:t>
            </a:r>
            <a:r>
              <a:rPr lang="it-IT" altLang="it-IT" sz="1100" dirty="0" err="1"/>
              <a:t>Airport</a:t>
            </a:r>
            <a:r>
              <a:rPr lang="it-IT" altLang="it-IT" sz="1100" dirty="0"/>
              <a:t>, Roma Ciampino </a:t>
            </a:r>
            <a:r>
              <a:rPr lang="it-IT" altLang="it-IT" sz="1100" dirty="0" err="1"/>
              <a:t>Airport</a:t>
            </a:r>
            <a:r>
              <a:rPr lang="it-IT" altLang="it-IT" sz="1100" dirty="0"/>
              <a:t>, Treviso </a:t>
            </a:r>
            <a:r>
              <a:rPr lang="it-IT" altLang="it-IT" sz="1100" dirty="0" err="1"/>
              <a:t>Airport</a:t>
            </a:r>
            <a:r>
              <a:rPr lang="it-IT" altLang="it-IT" sz="1100" dirty="0"/>
              <a:t>, Palermo </a:t>
            </a:r>
            <a:r>
              <a:rPr lang="it-IT" altLang="it-IT" sz="1100" dirty="0" err="1"/>
              <a:t>Airport</a:t>
            </a:r>
            <a:r>
              <a:rPr lang="it-IT" altLang="it-IT" sz="1100" dirty="0"/>
              <a:t>, Catania </a:t>
            </a:r>
            <a:r>
              <a:rPr lang="it-IT" altLang="it-IT" sz="1100" dirty="0" err="1"/>
              <a:t>Airport</a:t>
            </a:r>
            <a:r>
              <a:rPr lang="it-IT" altLang="it-IT" sz="1100" dirty="0"/>
              <a:t>, Rimini </a:t>
            </a:r>
            <a:r>
              <a:rPr lang="it-IT" altLang="it-IT" sz="1100" dirty="0" err="1"/>
              <a:t>Airport</a:t>
            </a:r>
            <a:endParaRPr lang="it-IT" altLang="it-IT" sz="1100" dirty="0"/>
          </a:p>
          <a:p>
            <a:r>
              <a:rPr lang="en-US" altLang="it-IT" sz="1100" b="1" dirty="0"/>
              <a:t>GOVERNMENT</a:t>
            </a:r>
          </a:p>
          <a:p>
            <a:r>
              <a:rPr lang="en-US" altLang="it-IT" sz="1100" dirty="0"/>
              <a:t>Italian Ministry of Interior, Lombardy Region Palace, Quirinale President Palace, Florence Court, Milan Court, Pavia Prison</a:t>
            </a:r>
          </a:p>
          <a:p>
            <a:r>
              <a:rPr lang="pt-BR" altLang="it-IT" sz="1100" b="1" dirty="0"/>
              <a:t>HOSPITALS</a:t>
            </a:r>
          </a:p>
          <a:p>
            <a:r>
              <a:rPr lang="pt-BR" altLang="it-IT" sz="1100" dirty="0" err="1"/>
              <a:t>Niguarda</a:t>
            </a:r>
            <a:r>
              <a:rPr lang="pt-BR" altLang="it-IT" sz="1100" dirty="0"/>
              <a:t> Hospital, </a:t>
            </a:r>
            <a:r>
              <a:rPr lang="pt-BR" altLang="it-IT" sz="1100" dirty="0" err="1"/>
              <a:t>Tuscany</a:t>
            </a:r>
            <a:r>
              <a:rPr lang="pt-BR" altLang="it-IT" sz="1100" dirty="0"/>
              <a:t> </a:t>
            </a:r>
            <a:r>
              <a:rPr lang="pt-BR" altLang="it-IT" sz="1100" dirty="0" err="1"/>
              <a:t>Hospitals</a:t>
            </a:r>
            <a:r>
              <a:rPr lang="pt-BR" altLang="it-IT" sz="1100" dirty="0"/>
              <a:t>, Verona Hospital</a:t>
            </a:r>
          </a:p>
          <a:p>
            <a:r>
              <a:rPr lang="it-IT" altLang="it-IT" sz="1100" b="1" dirty="0"/>
              <a:t>HIGHWAYS</a:t>
            </a:r>
          </a:p>
          <a:p>
            <a:r>
              <a:rPr lang="it-IT" altLang="it-IT" sz="1100" dirty="0" err="1"/>
              <a:t>Autovie</a:t>
            </a:r>
            <a:r>
              <a:rPr lang="it-IT" altLang="it-IT" sz="1100" dirty="0"/>
              <a:t> Venete, Brescia-Padova, Tangenziale Mestre, Brennero, </a:t>
            </a:r>
            <a:r>
              <a:rPr lang="it-IT" altLang="it-IT" sz="1100" dirty="0" err="1"/>
              <a:t>Cisa</a:t>
            </a:r>
            <a:r>
              <a:rPr lang="it-IT" altLang="it-IT" sz="1100" dirty="0"/>
              <a:t>, ANAS, Milano Serravalle</a:t>
            </a:r>
          </a:p>
          <a:p>
            <a:r>
              <a:rPr lang="it-IT" altLang="it-IT" sz="1100" b="1" dirty="0"/>
              <a:t>TOWERS</a:t>
            </a:r>
          </a:p>
          <a:p>
            <a:r>
              <a:rPr lang="it-IT" altLang="it-IT" sz="1100" dirty="0"/>
              <a:t>Milan </a:t>
            </a:r>
            <a:r>
              <a:rPr lang="it-IT" altLang="it-IT" sz="1100" dirty="0" err="1"/>
              <a:t>Isozaki</a:t>
            </a:r>
            <a:r>
              <a:rPr lang="it-IT" altLang="it-IT" sz="1100" dirty="0"/>
              <a:t> </a:t>
            </a:r>
            <a:r>
              <a:rPr lang="it-IT" altLang="it-IT" sz="1100" dirty="0" err="1"/>
              <a:t>Tower</a:t>
            </a:r>
            <a:r>
              <a:rPr lang="it-IT" altLang="it-IT" sz="1100" dirty="0"/>
              <a:t>, Milan </a:t>
            </a:r>
            <a:r>
              <a:rPr lang="it-IT" altLang="it-IT" sz="1100" dirty="0" err="1"/>
              <a:t>Hadid</a:t>
            </a:r>
            <a:r>
              <a:rPr lang="it-IT" altLang="it-IT" sz="1100" dirty="0"/>
              <a:t> </a:t>
            </a:r>
            <a:r>
              <a:rPr lang="it-IT" altLang="it-IT" sz="1100" dirty="0" err="1"/>
              <a:t>Tower</a:t>
            </a:r>
            <a:r>
              <a:rPr lang="it-IT" altLang="it-IT" sz="1100" dirty="0"/>
              <a:t>, </a:t>
            </a:r>
            <a:r>
              <a:rPr lang="it-IT" altLang="it-IT" sz="1100" dirty="0" err="1"/>
              <a:t>Turin</a:t>
            </a:r>
            <a:r>
              <a:rPr lang="it-IT" altLang="it-IT" sz="1100" dirty="0"/>
              <a:t> San Paolo </a:t>
            </a:r>
            <a:r>
              <a:rPr lang="it-IT" altLang="it-IT" sz="1100" dirty="0" err="1"/>
              <a:t>Tower</a:t>
            </a:r>
            <a:r>
              <a:rPr lang="it-IT" altLang="it-IT" sz="1100" dirty="0"/>
              <a:t>, </a:t>
            </a:r>
            <a:r>
              <a:rPr lang="it-IT" altLang="it-IT" sz="1100" dirty="0" err="1"/>
              <a:t>Turin</a:t>
            </a:r>
            <a:r>
              <a:rPr lang="it-IT" altLang="it-IT" sz="1100" dirty="0"/>
              <a:t> Lavazza </a:t>
            </a:r>
            <a:r>
              <a:rPr lang="it-IT" altLang="it-IT" sz="1100" dirty="0" err="1"/>
              <a:t>Tower</a:t>
            </a:r>
            <a:r>
              <a:rPr lang="it-IT" altLang="it-IT" sz="1100" dirty="0"/>
              <a:t>, </a:t>
            </a:r>
          </a:p>
          <a:p>
            <a:r>
              <a:rPr lang="it-IT" altLang="it-IT" sz="1100" b="1" dirty="0"/>
              <a:t>HOTELS</a:t>
            </a:r>
          </a:p>
          <a:p>
            <a:r>
              <a:rPr lang="it-IT" altLang="it-IT" sz="1100" dirty="0" err="1"/>
              <a:t>Sheraton</a:t>
            </a:r>
            <a:r>
              <a:rPr lang="it-IT" altLang="it-IT" sz="1100" dirty="0"/>
              <a:t> Malpensa, Best Western Mozart, </a:t>
            </a:r>
            <a:r>
              <a:rPr lang="it-IT" altLang="it-IT" sz="1100" dirty="0" err="1"/>
              <a:t>Turin</a:t>
            </a:r>
            <a:r>
              <a:rPr lang="it-IT" altLang="it-IT" sz="1100" dirty="0"/>
              <a:t> Palace, Gucci Hotel</a:t>
            </a:r>
          </a:p>
          <a:p>
            <a:r>
              <a:rPr lang="it-IT" altLang="it-IT" sz="1100" b="1" dirty="0"/>
              <a:t>TRAIN STATIONS</a:t>
            </a:r>
          </a:p>
          <a:p>
            <a:r>
              <a:rPr lang="it-IT" altLang="it-IT" sz="1100" dirty="0"/>
              <a:t>Stazione di Monza, Stazione di Padova, Stazione di Ivrea, Stazione di Novara, Stazione Torino Stura, Stazione di Fossano, Stazione di Chivasso, Stazione di </a:t>
            </a:r>
            <a:r>
              <a:rPr lang="it-IT" altLang="it-IT" sz="1100" dirty="0" err="1"/>
              <a:t>Brescia,Stazione</a:t>
            </a:r>
            <a:r>
              <a:rPr lang="it-IT" altLang="it-IT" sz="1100" dirty="0"/>
              <a:t> di Vercelli, Stazione di Pavia</a:t>
            </a:r>
          </a:p>
          <a:p>
            <a:r>
              <a:rPr lang="it-IT" altLang="it-IT" sz="1100" dirty="0"/>
              <a:t>Stazione di Settimo </a:t>
            </a:r>
            <a:r>
              <a:rPr lang="it-IT" altLang="it-IT" sz="1100" dirty="0" err="1"/>
              <a:t>Torinese,Stazione</a:t>
            </a:r>
            <a:r>
              <a:rPr lang="it-IT" altLang="it-IT" sz="1100" dirty="0"/>
              <a:t> di Verbania</a:t>
            </a:r>
            <a:endParaRPr lang="it-IT" altLang="it-IT" sz="1100" b="1" dirty="0"/>
          </a:p>
          <a:p>
            <a:r>
              <a:rPr lang="it-IT" altLang="it-IT" sz="1100" b="1" dirty="0"/>
              <a:t>INDUSTRIALS</a:t>
            </a:r>
          </a:p>
          <a:p>
            <a:r>
              <a:rPr lang="it-IT" altLang="it-IT" sz="1100" dirty="0"/>
              <a:t>ENI, Acciaierie Bertoli </a:t>
            </a:r>
            <a:r>
              <a:rPr lang="it-IT" altLang="it-IT" sz="1100" dirty="0" err="1"/>
              <a:t>Safau</a:t>
            </a:r>
            <a:r>
              <a:rPr lang="it-IT" altLang="it-IT" sz="1100" dirty="0"/>
              <a:t>, </a:t>
            </a:r>
            <a:r>
              <a:rPr lang="it-IT" altLang="it-IT" sz="1100" dirty="0" err="1"/>
              <a:t>Agec</a:t>
            </a:r>
            <a:r>
              <a:rPr lang="it-IT" altLang="it-IT" sz="1100" dirty="0"/>
              <a:t>, Philips </a:t>
            </a:r>
            <a:r>
              <a:rPr lang="it-IT" altLang="it-IT" sz="1100" dirty="0" err="1"/>
              <a:t>Morris</a:t>
            </a:r>
            <a:r>
              <a:rPr lang="it-IT" altLang="it-IT" sz="1100" dirty="0"/>
              <a:t>, Campari, </a:t>
            </a:r>
            <a:r>
              <a:rPr lang="it-IT" altLang="it-IT" sz="1100" dirty="0" err="1"/>
              <a:t>Invatec</a:t>
            </a:r>
            <a:r>
              <a:rPr lang="it-IT" altLang="it-IT" sz="1100" dirty="0"/>
              <a:t>, Fincantieri, Diesel, RFI, Terna,  </a:t>
            </a:r>
            <a:r>
              <a:rPr lang="it-IT" altLang="it-IT" sz="1100" dirty="0" err="1"/>
              <a:t>Fodelitas</a:t>
            </a:r>
            <a:r>
              <a:rPr lang="it-IT" altLang="it-IT" sz="1100" dirty="0"/>
              <a:t>,  </a:t>
            </a:r>
          </a:p>
          <a:p>
            <a:r>
              <a:rPr lang="en-US" altLang="it-IT" sz="1100" b="1" dirty="0"/>
              <a:t>CITIES</a:t>
            </a:r>
          </a:p>
          <a:p>
            <a:r>
              <a:rPr lang="en-US" altLang="it-IT" sz="1100" dirty="0"/>
              <a:t>More than 500 Italian cities are using </a:t>
            </a:r>
            <a:r>
              <a:rPr lang="en-US" altLang="it-IT" sz="1100" dirty="0" err="1"/>
              <a:t>Euklis</a:t>
            </a:r>
            <a:r>
              <a:rPr lang="en-US" altLang="it-IT" sz="1100" dirty="0"/>
              <a:t> cameras</a:t>
            </a:r>
          </a:p>
        </p:txBody>
      </p:sp>
      <p:cxnSp>
        <p:nvCxnSpPr>
          <p:cNvPr id="8" name="Straight Arrow Connector 7"/>
          <p:cNvCxnSpPr/>
          <p:nvPr/>
        </p:nvCxnSpPr>
        <p:spPr>
          <a:xfrm>
            <a:off x="4572000" y="195486"/>
            <a:ext cx="3528392" cy="0"/>
          </a:xfrm>
          <a:prstGeom prst="straightConnector1">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72000" y="5020022"/>
            <a:ext cx="3528392" cy="0"/>
          </a:xfrm>
          <a:prstGeom prst="straightConnector1">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pic>
        <p:nvPicPr>
          <p:cNvPr id="10" name="Picture 9" descr="Quirina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11510"/>
            <a:ext cx="1656184" cy="124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4139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3635896" cy="2571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Text Placeholder 1"/>
          <p:cNvSpPr>
            <a:spLocks noGrp="1"/>
          </p:cNvSpPr>
          <p:nvPr>
            <p:ph type="body" sz="quarter" idx="10"/>
          </p:nvPr>
        </p:nvSpPr>
        <p:spPr>
          <a:xfrm>
            <a:off x="107504" y="1595891"/>
            <a:ext cx="3456384" cy="1944216"/>
          </a:xfrm>
        </p:spPr>
        <p:txBody>
          <a:bodyPr/>
          <a:lstStyle/>
          <a:p>
            <a:pPr algn="r"/>
            <a:r>
              <a:rPr lang="en-US" altLang="ko-KR" sz="4800" dirty="0">
                <a:solidFill>
                  <a:schemeClr val="bg1"/>
                </a:solidFill>
              </a:rPr>
              <a:t>References</a:t>
            </a:r>
          </a:p>
          <a:p>
            <a:pPr algn="r"/>
            <a:r>
              <a:rPr lang="en-US" altLang="ko-KR" sz="4800" dirty="0">
                <a:solidFill>
                  <a:schemeClr val="tx1"/>
                </a:solidFill>
              </a:rPr>
              <a:t>In the world</a:t>
            </a:r>
          </a:p>
        </p:txBody>
      </p:sp>
      <p:sp>
        <p:nvSpPr>
          <p:cNvPr id="7" name="TextBox 6"/>
          <p:cNvSpPr txBox="1"/>
          <p:nvPr/>
        </p:nvSpPr>
        <p:spPr>
          <a:xfrm>
            <a:off x="4459506" y="608361"/>
            <a:ext cx="4576990" cy="4123629"/>
          </a:xfrm>
          <a:prstGeom prst="rect">
            <a:avLst/>
          </a:prstGeom>
          <a:noFill/>
        </p:spPr>
        <p:txBody>
          <a:bodyPr wrap="square" rtlCol="0">
            <a:spAutoFit/>
          </a:bodyPr>
          <a:lstStyle/>
          <a:p>
            <a:pPr>
              <a:lnSpc>
                <a:spcPct val="150000"/>
              </a:lnSpc>
            </a:pPr>
            <a:r>
              <a:rPr lang="it-IT" altLang="it-IT" sz="1100" b="1" dirty="0"/>
              <a:t>AIRPORTS</a:t>
            </a:r>
          </a:p>
          <a:p>
            <a:pPr>
              <a:lnSpc>
                <a:spcPct val="150000"/>
              </a:lnSpc>
            </a:pPr>
            <a:r>
              <a:rPr lang="it-IT" altLang="it-IT" sz="1100" dirty="0"/>
              <a:t>Dubai </a:t>
            </a:r>
            <a:r>
              <a:rPr lang="it-IT" altLang="it-IT" sz="1100" dirty="0" err="1"/>
              <a:t>airport</a:t>
            </a:r>
            <a:endParaRPr lang="it-IT" altLang="it-IT" sz="1100" dirty="0"/>
          </a:p>
          <a:p>
            <a:pPr>
              <a:lnSpc>
                <a:spcPct val="150000"/>
              </a:lnSpc>
            </a:pPr>
            <a:r>
              <a:rPr lang="en-US" altLang="it-IT" sz="1100" b="1" dirty="0"/>
              <a:t>GOVERNMENT</a:t>
            </a:r>
          </a:p>
          <a:p>
            <a:pPr>
              <a:lnSpc>
                <a:spcPct val="150000"/>
              </a:lnSpc>
            </a:pPr>
            <a:r>
              <a:rPr lang="en-US" altLang="it-IT" sz="1100" dirty="0"/>
              <a:t>Armed Forced Qatar, </a:t>
            </a:r>
            <a:r>
              <a:rPr lang="en-US" altLang="it-IT" sz="1100" dirty="0" err="1"/>
              <a:t>Militar</a:t>
            </a:r>
            <a:r>
              <a:rPr lang="en-US" altLang="it-IT" sz="1100" dirty="0"/>
              <a:t> College Qatar, Ministry of Justice Saudi Arabia</a:t>
            </a:r>
          </a:p>
          <a:p>
            <a:pPr>
              <a:lnSpc>
                <a:spcPct val="150000"/>
              </a:lnSpc>
            </a:pPr>
            <a:r>
              <a:rPr lang="pt-BR" altLang="it-IT" sz="1100" b="1" dirty="0"/>
              <a:t>HOSPITALS</a:t>
            </a:r>
          </a:p>
          <a:p>
            <a:pPr>
              <a:lnSpc>
                <a:spcPct val="150000"/>
              </a:lnSpc>
            </a:pPr>
            <a:r>
              <a:rPr lang="pt-BR" altLang="it-IT" sz="1100" dirty="0"/>
              <a:t>Stella Hotel Dubai Marina</a:t>
            </a:r>
          </a:p>
          <a:p>
            <a:pPr>
              <a:lnSpc>
                <a:spcPct val="150000"/>
              </a:lnSpc>
            </a:pPr>
            <a:r>
              <a:rPr lang="pt-BR" altLang="it-IT" sz="1100" b="1" dirty="0"/>
              <a:t>BANKS</a:t>
            </a:r>
          </a:p>
          <a:p>
            <a:pPr>
              <a:lnSpc>
                <a:spcPct val="150000"/>
              </a:lnSpc>
            </a:pPr>
            <a:r>
              <a:rPr lang="pt-BR" altLang="it-IT" sz="1100" dirty="0"/>
              <a:t>Banks </a:t>
            </a:r>
            <a:r>
              <a:rPr lang="pt-BR" altLang="it-IT" sz="1100" dirty="0" err="1"/>
              <a:t>of</a:t>
            </a:r>
            <a:r>
              <a:rPr lang="pt-BR" altLang="it-IT" sz="1100" dirty="0"/>
              <a:t> </a:t>
            </a:r>
            <a:r>
              <a:rPr lang="pt-BR" altLang="it-IT" sz="1100" dirty="0" err="1"/>
              <a:t>Liberia</a:t>
            </a:r>
            <a:r>
              <a:rPr lang="pt-BR" altLang="it-IT" sz="1100" dirty="0"/>
              <a:t>, </a:t>
            </a:r>
            <a:r>
              <a:rPr lang="pt-BR" altLang="it-IT" sz="1100" dirty="0" err="1"/>
              <a:t>Intesa</a:t>
            </a:r>
            <a:r>
              <a:rPr lang="pt-BR" altLang="it-IT" sz="1100" dirty="0"/>
              <a:t> San Paolo, </a:t>
            </a:r>
            <a:r>
              <a:rPr lang="pt-BR" altLang="it-IT" sz="1100" dirty="0" err="1"/>
              <a:t>Eypt</a:t>
            </a:r>
            <a:r>
              <a:rPr lang="pt-BR" altLang="it-IT" sz="1100" dirty="0"/>
              <a:t> Bank</a:t>
            </a:r>
            <a:endParaRPr lang="it-IT" altLang="it-IT" sz="1100" dirty="0"/>
          </a:p>
          <a:p>
            <a:pPr>
              <a:lnSpc>
                <a:spcPct val="150000"/>
              </a:lnSpc>
            </a:pPr>
            <a:r>
              <a:rPr lang="it-IT" altLang="it-IT" sz="1100" b="1" dirty="0"/>
              <a:t>TOWERS</a:t>
            </a:r>
          </a:p>
          <a:p>
            <a:pPr>
              <a:lnSpc>
                <a:spcPct val="150000"/>
              </a:lnSpc>
            </a:pPr>
            <a:r>
              <a:rPr lang="it-IT" altLang="it-IT" sz="1100" dirty="0"/>
              <a:t>Dubai EMAAR Boulevard </a:t>
            </a:r>
            <a:r>
              <a:rPr lang="it-IT" altLang="it-IT" sz="1100" dirty="0" err="1"/>
              <a:t>Crescent</a:t>
            </a:r>
            <a:r>
              <a:rPr lang="it-IT" altLang="it-IT" sz="1100" dirty="0"/>
              <a:t>, Dubai </a:t>
            </a:r>
            <a:r>
              <a:rPr lang="it-IT" altLang="it-IT" sz="1100" dirty="0" err="1"/>
              <a:t>Damac</a:t>
            </a:r>
            <a:r>
              <a:rPr lang="it-IT" altLang="it-IT" sz="1100" dirty="0"/>
              <a:t> Towers</a:t>
            </a:r>
          </a:p>
          <a:p>
            <a:pPr>
              <a:lnSpc>
                <a:spcPct val="150000"/>
              </a:lnSpc>
            </a:pPr>
            <a:r>
              <a:rPr lang="it-IT" altLang="it-IT" sz="1100" b="1" dirty="0"/>
              <a:t>HOTELS</a:t>
            </a:r>
          </a:p>
          <a:p>
            <a:pPr>
              <a:lnSpc>
                <a:spcPct val="150000"/>
              </a:lnSpc>
            </a:pPr>
            <a:r>
              <a:rPr lang="pt-BR" altLang="it-IT" sz="1100" dirty="0"/>
              <a:t>Stella Hotel Dubai Marina, JW </a:t>
            </a:r>
            <a:r>
              <a:rPr lang="it-IT" altLang="it-IT" sz="1100" dirty="0" err="1"/>
              <a:t>Mariott</a:t>
            </a:r>
            <a:r>
              <a:rPr lang="it-IT" altLang="it-IT" sz="1100" dirty="0"/>
              <a:t> Dubai, DIFC Hotel</a:t>
            </a:r>
          </a:p>
          <a:p>
            <a:pPr>
              <a:lnSpc>
                <a:spcPct val="150000"/>
              </a:lnSpc>
            </a:pPr>
            <a:r>
              <a:rPr lang="it-IT" altLang="it-IT" sz="1100" b="1" dirty="0"/>
              <a:t>INDUSTRIALS</a:t>
            </a:r>
          </a:p>
          <a:p>
            <a:pPr>
              <a:lnSpc>
                <a:spcPct val="150000"/>
              </a:lnSpc>
            </a:pPr>
            <a:r>
              <a:rPr lang="en-US" altLang="it-IT" sz="1100" dirty="0"/>
              <a:t>Aramex, Energy City </a:t>
            </a:r>
            <a:r>
              <a:rPr lang="en-US" altLang="it-IT" sz="1100" dirty="0" err="1"/>
              <a:t>Qatar,Telecom</a:t>
            </a:r>
            <a:r>
              <a:rPr lang="en-US" altLang="it-IT" sz="1100" dirty="0"/>
              <a:t> </a:t>
            </a:r>
            <a:r>
              <a:rPr lang="en-US" altLang="it-IT" sz="1100" dirty="0" err="1"/>
              <a:t>Comunication</a:t>
            </a:r>
            <a:r>
              <a:rPr lang="en-US" altLang="it-IT" sz="1100" dirty="0"/>
              <a:t> Authorities, </a:t>
            </a:r>
            <a:r>
              <a:rPr lang="en-US" altLang="it-IT" sz="1100" dirty="0" err="1"/>
              <a:t>Iberdrola,ICT</a:t>
            </a:r>
            <a:r>
              <a:rPr lang="en-US" altLang="it-IT" sz="1100" dirty="0"/>
              <a:t>, </a:t>
            </a:r>
            <a:r>
              <a:rPr lang="en-US" altLang="it-IT" sz="1100" dirty="0" err="1"/>
              <a:t>Salini</a:t>
            </a:r>
            <a:r>
              <a:rPr lang="en-US" altLang="it-IT" sz="1100" dirty="0"/>
              <a:t> Dubai; </a:t>
            </a:r>
            <a:endParaRPr lang="en-US" altLang="it-IT" sz="1100" b="1" dirty="0"/>
          </a:p>
        </p:txBody>
      </p:sp>
      <p:cxnSp>
        <p:nvCxnSpPr>
          <p:cNvPr id="8" name="Straight Arrow Connector 7"/>
          <p:cNvCxnSpPr/>
          <p:nvPr/>
        </p:nvCxnSpPr>
        <p:spPr>
          <a:xfrm>
            <a:off x="4499992" y="411510"/>
            <a:ext cx="3528392" cy="0"/>
          </a:xfrm>
          <a:prstGeom prst="straightConnector1">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72000" y="4876006"/>
            <a:ext cx="3528392" cy="0"/>
          </a:xfrm>
          <a:prstGeom prst="straightConnector1">
            <a:avLst/>
          </a:prstGeom>
          <a:ln w="19050">
            <a:solidFill>
              <a:schemeClr val="accent1"/>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411510"/>
            <a:ext cx="2016224" cy="1132862"/>
          </a:xfrm>
          <a:prstGeom prst="rect">
            <a:avLst/>
          </a:prstGeom>
        </p:spPr>
      </p:pic>
    </p:spTree>
    <p:extLst>
      <p:ext uri="{BB962C8B-B14F-4D97-AF65-F5344CB8AC3E}">
        <p14:creationId xmlns:p14="http://schemas.microsoft.com/office/powerpoint/2010/main" val="482872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altLang="ko-KR" dirty="0"/>
              <a:t>Thank you</a:t>
            </a:r>
            <a:endParaRPr lang="ko-KR" altLang="en-US" dirty="0"/>
          </a:p>
        </p:txBody>
      </p:sp>
      <p:sp>
        <p:nvSpPr>
          <p:cNvPr id="3" name="Text Placeholder 2"/>
          <p:cNvSpPr>
            <a:spLocks noGrp="1"/>
          </p:cNvSpPr>
          <p:nvPr>
            <p:ph type="body" sz="quarter" idx="11"/>
          </p:nvPr>
        </p:nvSpPr>
        <p:spPr/>
        <p:txBody>
          <a:bodyPr/>
          <a:lstStyle/>
          <a:p>
            <a:pPr lvl="0"/>
            <a:r>
              <a:rPr lang="en-US" altLang="ko-KR" dirty="0"/>
              <a:t>Insert the title of your subtitle Here</a:t>
            </a:r>
          </a:p>
        </p:txBody>
      </p:sp>
    </p:spTree>
    <p:extLst>
      <p:ext uri="{BB962C8B-B14F-4D97-AF65-F5344CB8AC3E}">
        <p14:creationId xmlns:p14="http://schemas.microsoft.com/office/powerpoint/2010/main" val="140995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251520" y="195486"/>
            <a:ext cx="2952328" cy="1152128"/>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pPr algn="l"/>
            <a:r>
              <a:rPr lang="en-US" sz="3600" dirty="0">
                <a:solidFill>
                  <a:schemeClr val="bg1"/>
                </a:solidFill>
                <a:cs typeface="Arial" pitchFamily="34" charset="0"/>
              </a:rPr>
              <a:t>About us</a:t>
            </a:r>
          </a:p>
        </p:txBody>
      </p:sp>
      <p:sp>
        <p:nvSpPr>
          <p:cNvPr id="3" name="Oval 2"/>
          <p:cNvSpPr/>
          <p:nvPr/>
        </p:nvSpPr>
        <p:spPr>
          <a:xfrm>
            <a:off x="2821652" y="661825"/>
            <a:ext cx="720080" cy="720080"/>
          </a:xfrm>
          <a:prstGeom prst="ellipse">
            <a:avLst/>
          </a:prstGeom>
          <a:solidFill>
            <a:schemeClr val="bg1"/>
          </a:solidFill>
          <a:ln>
            <a:solidFill>
              <a:schemeClr val="accent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Oval 5"/>
          <p:cNvSpPr/>
          <p:nvPr/>
        </p:nvSpPr>
        <p:spPr>
          <a:xfrm>
            <a:off x="2829178" y="1721382"/>
            <a:ext cx="720080" cy="720080"/>
          </a:xfrm>
          <a:prstGeom prst="ellipse">
            <a:avLst/>
          </a:prstGeom>
          <a:solidFill>
            <a:schemeClr val="bg1"/>
          </a:solidFill>
          <a:ln>
            <a:solidFill>
              <a:schemeClr val="accent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Oval 6"/>
          <p:cNvSpPr/>
          <p:nvPr/>
        </p:nvSpPr>
        <p:spPr>
          <a:xfrm>
            <a:off x="2829178" y="2780939"/>
            <a:ext cx="720080" cy="720080"/>
          </a:xfrm>
          <a:prstGeom prst="ellipse">
            <a:avLst/>
          </a:prstGeom>
          <a:solidFill>
            <a:schemeClr val="bg1"/>
          </a:solidFill>
          <a:ln>
            <a:solidFill>
              <a:schemeClr val="accent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7"/>
          <p:cNvSpPr/>
          <p:nvPr/>
        </p:nvSpPr>
        <p:spPr>
          <a:xfrm>
            <a:off x="2814814" y="3840496"/>
            <a:ext cx="720080" cy="720080"/>
          </a:xfrm>
          <a:prstGeom prst="ellipse">
            <a:avLst/>
          </a:prstGeom>
          <a:solidFill>
            <a:schemeClr val="bg1"/>
          </a:solidFill>
          <a:ln>
            <a:solidFill>
              <a:schemeClr val="accent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Group 13"/>
          <p:cNvGrpSpPr/>
          <p:nvPr/>
        </p:nvGrpSpPr>
        <p:grpSpPr>
          <a:xfrm>
            <a:off x="3779912" y="682519"/>
            <a:ext cx="4464496" cy="863358"/>
            <a:chOff x="803640" y="3362835"/>
            <a:chExt cx="2128312" cy="863358"/>
          </a:xfrm>
        </p:grpSpPr>
        <p:sp>
          <p:nvSpPr>
            <p:cNvPr id="15" name="TextBox 14"/>
            <p:cNvSpPr txBox="1"/>
            <p:nvPr/>
          </p:nvSpPr>
          <p:spPr>
            <a:xfrm>
              <a:off x="803640" y="3579862"/>
              <a:ext cx="2128312" cy="646331"/>
            </a:xfrm>
            <a:prstGeom prst="rect">
              <a:avLst/>
            </a:prstGeom>
            <a:noFill/>
          </p:spPr>
          <p:txBody>
            <a:bodyPr wrap="square" rtlCol="0">
              <a:spAutoFit/>
            </a:bodyPr>
            <a:lstStyle/>
            <a:p>
              <a:r>
                <a:rPr lang="en-US" altLang="it-IT" sz="1200" dirty="0"/>
                <a:t>Since 2007, </a:t>
              </a:r>
              <a:r>
                <a:rPr lang="en-US" altLang="it-IT" sz="1200" dirty="0" err="1"/>
                <a:t>Euklis</a:t>
              </a:r>
              <a:r>
                <a:rPr lang="en-US" altLang="it-IT" sz="1200" dirty="0"/>
                <a:t> is an Italian </a:t>
              </a:r>
              <a:r>
                <a:rPr lang="en-US" altLang="it-IT" sz="1200" b="1" dirty="0"/>
                <a:t>manufacturer</a:t>
              </a:r>
              <a:r>
                <a:rPr lang="en-US" altLang="it-IT" sz="1200" dirty="0"/>
                <a:t> of technological solutions for security, video surveillance, access control and      telecommunications.</a:t>
              </a:r>
            </a:p>
          </p:txBody>
        </p:sp>
        <p:sp>
          <p:nvSpPr>
            <p:cNvPr id="16" name="TextBox 15"/>
            <p:cNvSpPr txBox="1"/>
            <p:nvPr/>
          </p:nvSpPr>
          <p:spPr>
            <a:xfrm>
              <a:off x="803640" y="3362835"/>
              <a:ext cx="2059657" cy="276999"/>
            </a:xfrm>
            <a:prstGeom prst="rect">
              <a:avLst/>
            </a:prstGeom>
            <a:noFill/>
          </p:spPr>
          <p:txBody>
            <a:bodyPr wrap="square" rtlCol="0">
              <a:spAutoFit/>
            </a:bodyPr>
            <a:lstStyle/>
            <a:p>
              <a:endParaRPr lang="ko-KR" altLang="en-US" sz="1200" b="1" dirty="0">
                <a:solidFill>
                  <a:schemeClr val="accent1"/>
                </a:solidFill>
                <a:cs typeface="Arial" pitchFamily="34" charset="0"/>
              </a:endParaRPr>
            </a:p>
          </p:txBody>
        </p:sp>
      </p:grpSp>
      <p:sp>
        <p:nvSpPr>
          <p:cNvPr id="18" name="TextBox 17"/>
          <p:cNvSpPr txBox="1"/>
          <p:nvPr/>
        </p:nvSpPr>
        <p:spPr>
          <a:xfrm>
            <a:off x="3779912" y="1959103"/>
            <a:ext cx="4320480" cy="646331"/>
          </a:xfrm>
          <a:prstGeom prst="rect">
            <a:avLst/>
          </a:prstGeom>
          <a:noFill/>
        </p:spPr>
        <p:txBody>
          <a:bodyPr wrap="square" rtlCol="0">
            <a:spAutoFit/>
          </a:bodyPr>
          <a:lstStyle/>
          <a:p>
            <a:r>
              <a:rPr lang="en-US" altLang="it-IT" sz="1200" dirty="0" err="1"/>
              <a:t>Euklis</a:t>
            </a:r>
            <a:r>
              <a:rPr lang="en-US" altLang="it-IT" sz="1200" dirty="0"/>
              <a:t> is a </a:t>
            </a:r>
            <a:r>
              <a:rPr lang="en-US" altLang="it-IT" sz="1200" b="1" dirty="0"/>
              <a:t>Software house</a:t>
            </a:r>
            <a:r>
              <a:rPr lang="en-US" altLang="it-IT" sz="1200" dirty="0"/>
              <a:t> ready to develop software, </a:t>
            </a:r>
          </a:p>
          <a:p>
            <a:r>
              <a:rPr lang="en-US" altLang="it-IT" sz="1200" dirty="0"/>
              <a:t>integrations and plugins with big expertise in real time and.   security applications.</a:t>
            </a:r>
            <a:endParaRPr lang="ko-KR" altLang="en-US" sz="1200" dirty="0">
              <a:solidFill>
                <a:schemeClr val="tx1">
                  <a:lumMod val="75000"/>
                  <a:lumOff val="25000"/>
                </a:schemeClr>
              </a:solidFill>
              <a:cs typeface="Arial" pitchFamily="34" charset="0"/>
            </a:endParaRPr>
          </a:p>
        </p:txBody>
      </p:sp>
      <p:sp>
        <p:nvSpPr>
          <p:cNvPr id="21" name="TextBox 20"/>
          <p:cNvSpPr txBox="1"/>
          <p:nvPr/>
        </p:nvSpPr>
        <p:spPr>
          <a:xfrm>
            <a:off x="3779912" y="3018660"/>
            <a:ext cx="4320480" cy="276999"/>
          </a:xfrm>
          <a:prstGeom prst="rect">
            <a:avLst/>
          </a:prstGeom>
          <a:noFill/>
        </p:spPr>
        <p:txBody>
          <a:bodyPr wrap="square" rtlCol="0">
            <a:spAutoFit/>
          </a:bodyPr>
          <a:lstStyle/>
          <a:p>
            <a:r>
              <a:rPr lang="en-US" altLang="it-IT" sz="1200" dirty="0" err="1"/>
              <a:t>Euklis</a:t>
            </a:r>
            <a:r>
              <a:rPr lang="en-US" altLang="it-IT" sz="1200" dirty="0"/>
              <a:t> is a </a:t>
            </a:r>
            <a:r>
              <a:rPr lang="en-US" altLang="it-IT" sz="1200" b="1" dirty="0"/>
              <a:t>system designer </a:t>
            </a:r>
            <a:r>
              <a:rPr lang="en-US" altLang="it-IT" sz="1200" dirty="0"/>
              <a:t>of complex security systems.</a:t>
            </a:r>
          </a:p>
        </p:txBody>
      </p:sp>
      <p:sp>
        <p:nvSpPr>
          <p:cNvPr id="24" name="TextBox 23"/>
          <p:cNvSpPr txBox="1"/>
          <p:nvPr/>
        </p:nvSpPr>
        <p:spPr>
          <a:xfrm>
            <a:off x="3779912" y="3709667"/>
            <a:ext cx="4320480" cy="830997"/>
          </a:xfrm>
          <a:prstGeom prst="rect">
            <a:avLst/>
          </a:prstGeom>
          <a:noFill/>
        </p:spPr>
        <p:txBody>
          <a:bodyPr wrap="square" rtlCol="0">
            <a:spAutoFit/>
          </a:bodyPr>
          <a:lstStyle/>
          <a:p>
            <a:r>
              <a:rPr lang="en-US" altLang="it-IT" sz="1200" dirty="0" err="1"/>
              <a:t>Euklis</a:t>
            </a:r>
            <a:r>
              <a:rPr lang="en-US" altLang="it-IT" sz="1200" dirty="0"/>
              <a:t> is among the most accredited brands considered to    protect </a:t>
            </a:r>
            <a:r>
              <a:rPr lang="en-US" altLang="it-IT" sz="1200" b="1" dirty="0"/>
              <a:t>critical infrastructures </a:t>
            </a:r>
            <a:r>
              <a:rPr lang="en-US" altLang="it-IT" sz="1200" dirty="0"/>
              <a:t>as airports, highway             authorities, governmental buildings, towers, industrial sites,  banks and urban security.</a:t>
            </a:r>
            <a:endParaRPr lang="ko-KR" altLang="en-US" sz="1200" dirty="0">
              <a:solidFill>
                <a:schemeClr val="tx1">
                  <a:lumMod val="75000"/>
                  <a:lumOff val="25000"/>
                </a:schemeClr>
              </a:solidFill>
              <a:cs typeface="Arial" pitchFamily="34" charset="0"/>
            </a:endParaRPr>
          </a:p>
        </p:txBody>
      </p:sp>
      <p:sp>
        <p:nvSpPr>
          <p:cNvPr id="26" name="Block Arc 25">
            <a:extLst>
              <a:ext uri="{FF2B5EF4-FFF2-40B4-BE49-F238E27FC236}">
                <a16:creationId xmlns:a16="http://schemas.microsoft.com/office/drawing/2014/main" xmlns="" id="{57DB40A6-28E8-8044-BBA7-B0F44E573151}"/>
              </a:ext>
            </a:extLst>
          </p:cNvPr>
          <p:cNvSpPr/>
          <p:nvPr/>
        </p:nvSpPr>
        <p:spPr>
          <a:xfrm>
            <a:off x="3052157" y="844604"/>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pic>
        <p:nvPicPr>
          <p:cNvPr id="27" name="Picture 4" descr="logo_EUKLIS_nocornice">
            <a:extLst>
              <a:ext uri="{FF2B5EF4-FFF2-40B4-BE49-F238E27FC236}">
                <a16:creationId xmlns:a16="http://schemas.microsoft.com/office/drawing/2014/main" xmlns="" id="{5BE5FFD8-1562-8E4F-B266-D1A1A70EFB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Block Arc 25">
            <a:extLst>
              <a:ext uri="{FF2B5EF4-FFF2-40B4-BE49-F238E27FC236}">
                <a16:creationId xmlns:a16="http://schemas.microsoft.com/office/drawing/2014/main" xmlns="" id="{1FD110C9-8A08-3540-B3F3-2C0DE8FE5C70}"/>
              </a:ext>
            </a:extLst>
          </p:cNvPr>
          <p:cNvSpPr/>
          <p:nvPr/>
        </p:nvSpPr>
        <p:spPr>
          <a:xfrm>
            <a:off x="3081151" y="1904161"/>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29" name="Block Arc 25">
            <a:extLst>
              <a:ext uri="{FF2B5EF4-FFF2-40B4-BE49-F238E27FC236}">
                <a16:creationId xmlns:a16="http://schemas.microsoft.com/office/drawing/2014/main" xmlns="" id="{C89FAAD4-8C10-6B4C-B3EC-90F65C986D16}"/>
              </a:ext>
            </a:extLst>
          </p:cNvPr>
          <p:cNvSpPr/>
          <p:nvPr/>
        </p:nvSpPr>
        <p:spPr>
          <a:xfrm>
            <a:off x="3069073" y="2963719"/>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31" name="Block Arc 25">
            <a:extLst>
              <a:ext uri="{FF2B5EF4-FFF2-40B4-BE49-F238E27FC236}">
                <a16:creationId xmlns:a16="http://schemas.microsoft.com/office/drawing/2014/main" xmlns="" id="{BFEADD7E-C476-234C-B38B-902F324DB53F}"/>
              </a:ext>
            </a:extLst>
          </p:cNvPr>
          <p:cNvSpPr/>
          <p:nvPr/>
        </p:nvSpPr>
        <p:spPr>
          <a:xfrm>
            <a:off x="3052157" y="4023275"/>
            <a:ext cx="245394" cy="354521"/>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extLst>
      <p:ext uri="{BB962C8B-B14F-4D97-AF65-F5344CB8AC3E}">
        <p14:creationId xmlns:p14="http://schemas.microsoft.com/office/powerpoint/2010/main" val="2270277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altLang="ko-KR" b="1" dirty="0">
                <a:solidFill>
                  <a:schemeClr val="accent1"/>
                </a:solidFill>
              </a:rPr>
              <a:t>Vision</a:t>
            </a:r>
            <a:endParaRPr lang="ko-KR" altLang="en-US" b="1" dirty="0">
              <a:solidFill>
                <a:schemeClr val="accent1"/>
              </a:solidFill>
            </a:endParaRPr>
          </a:p>
        </p:txBody>
      </p:sp>
      <p:sp>
        <p:nvSpPr>
          <p:cNvPr id="7" name="TextBox 6"/>
          <p:cNvSpPr txBox="1"/>
          <p:nvPr/>
        </p:nvSpPr>
        <p:spPr>
          <a:xfrm>
            <a:off x="1493658" y="1347614"/>
            <a:ext cx="6156684" cy="1771767"/>
          </a:xfrm>
          <a:prstGeom prst="rect">
            <a:avLst/>
          </a:prstGeom>
          <a:noFill/>
        </p:spPr>
        <p:txBody>
          <a:bodyPr wrap="square" rtlCol="0">
            <a:spAutoFit/>
          </a:bodyPr>
          <a:lstStyle/>
          <a:p>
            <a:pPr algn="ctr">
              <a:lnSpc>
                <a:spcPct val="150000"/>
              </a:lnSpc>
              <a:spcBef>
                <a:spcPts val="1000"/>
              </a:spcBef>
              <a:defRPr/>
            </a:pPr>
            <a:r>
              <a:rPr lang="en-US" sz="1200" dirty="0"/>
              <a:t>The innovation of our way of thinking, the security of people and critical infrastructures,  consists in the inversion of the classical approach which chases technology and tries to adapt in order to create an original product, into an approach which imagines a solution  for a specific need and plans a product using the best available technologies of the       market.</a:t>
            </a:r>
          </a:p>
          <a:p>
            <a:pPr algn="ctr">
              <a:lnSpc>
                <a:spcPct val="90000"/>
              </a:lnSpc>
              <a:spcBef>
                <a:spcPts val="1000"/>
              </a:spcBef>
              <a:defRPr/>
            </a:pPr>
            <a:endParaRPr lang="it-IT" sz="1200" dirty="0"/>
          </a:p>
        </p:txBody>
      </p:sp>
      <p:sp>
        <p:nvSpPr>
          <p:cNvPr id="8" name="TextBox 7"/>
          <p:cNvSpPr txBox="1"/>
          <p:nvPr/>
        </p:nvSpPr>
        <p:spPr>
          <a:xfrm>
            <a:off x="1050285" y="965694"/>
            <a:ext cx="569387" cy="1015663"/>
          </a:xfrm>
          <a:prstGeom prst="rect">
            <a:avLst/>
          </a:prstGeom>
          <a:noFill/>
        </p:spPr>
        <p:txBody>
          <a:bodyPr wrap="square" rtlCol="0">
            <a:spAutoFit/>
          </a:bodyPr>
          <a:lstStyle/>
          <a:p>
            <a:r>
              <a:rPr lang="en-US" altLang="ko-KR" sz="6000" b="1" dirty="0">
                <a:solidFill>
                  <a:schemeClr val="accent1"/>
                </a:solidFill>
                <a:latin typeface="Arial" pitchFamily="34" charset="0"/>
                <a:cs typeface="Arial" pitchFamily="34" charset="0"/>
              </a:rPr>
              <a:t>“</a:t>
            </a:r>
            <a:endParaRPr lang="ko-KR" altLang="en-US" sz="6000" b="1" dirty="0">
              <a:solidFill>
                <a:schemeClr val="accent1"/>
              </a:solidFill>
              <a:latin typeface="Arial" pitchFamily="34" charset="0"/>
              <a:cs typeface="Arial" pitchFamily="34" charset="0"/>
            </a:endParaRPr>
          </a:p>
        </p:txBody>
      </p:sp>
      <p:sp>
        <p:nvSpPr>
          <p:cNvPr id="9" name="TextBox 8"/>
          <p:cNvSpPr txBox="1"/>
          <p:nvPr/>
        </p:nvSpPr>
        <p:spPr>
          <a:xfrm rot="10800000">
            <a:off x="7365648" y="2063918"/>
            <a:ext cx="569387" cy="1015663"/>
          </a:xfrm>
          <a:prstGeom prst="rect">
            <a:avLst/>
          </a:prstGeom>
          <a:noFill/>
        </p:spPr>
        <p:txBody>
          <a:bodyPr wrap="none" rtlCol="0">
            <a:spAutoFit/>
          </a:bodyPr>
          <a:lstStyle/>
          <a:p>
            <a:r>
              <a:rPr lang="en-US" altLang="ko-KR" sz="6000" b="1" dirty="0">
                <a:solidFill>
                  <a:schemeClr val="accent1"/>
                </a:solidFill>
                <a:latin typeface="Arial" pitchFamily="34" charset="0"/>
                <a:cs typeface="Arial" pitchFamily="34" charset="0"/>
              </a:rPr>
              <a:t>“</a:t>
            </a:r>
            <a:endParaRPr lang="ko-KR" altLang="en-US" sz="6000" b="1" dirty="0">
              <a:solidFill>
                <a:schemeClr val="accent1"/>
              </a:solidFill>
              <a:latin typeface="Arial" pitchFamily="34" charset="0"/>
              <a:cs typeface="Arial" pitchFamily="34" charset="0"/>
            </a:endParaRPr>
          </a:p>
        </p:txBody>
      </p:sp>
      <p:pic>
        <p:nvPicPr>
          <p:cNvPr id="10" name="Picture 4" descr="logo_EUKLIS_nocornice">
            <a:extLst>
              <a:ext uri="{FF2B5EF4-FFF2-40B4-BE49-F238E27FC236}">
                <a16:creationId xmlns:a16="http://schemas.microsoft.com/office/drawing/2014/main" xmlns="" id="{5594FD5B-E303-0540-8DAE-AA91CD66794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193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altLang="ko-KR" b="1" dirty="0">
                <a:solidFill>
                  <a:schemeClr val="accent1"/>
                </a:solidFill>
              </a:rPr>
              <a:t>Vision</a:t>
            </a:r>
            <a:endParaRPr lang="ko-KR" altLang="en-US" b="1" dirty="0">
              <a:solidFill>
                <a:schemeClr val="accent1"/>
              </a:solidFill>
            </a:endParaRPr>
          </a:p>
        </p:txBody>
      </p:sp>
      <p:sp>
        <p:nvSpPr>
          <p:cNvPr id="7" name="TextBox 6"/>
          <p:cNvSpPr txBox="1"/>
          <p:nvPr/>
        </p:nvSpPr>
        <p:spPr>
          <a:xfrm>
            <a:off x="1493658" y="1347614"/>
            <a:ext cx="6156684" cy="1771767"/>
          </a:xfrm>
          <a:prstGeom prst="rect">
            <a:avLst/>
          </a:prstGeom>
          <a:noFill/>
        </p:spPr>
        <p:txBody>
          <a:bodyPr wrap="square" rtlCol="0">
            <a:spAutoFit/>
          </a:bodyPr>
          <a:lstStyle/>
          <a:p>
            <a:pPr>
              <a:lnSpc>
                <a:spcPct val="150000"/>
              </a:lnSpc>
              <a:spcBef>
                <a:spcPts val="1000"/>
              </a:spcBef>
              <a:defRPr/>
            </a:pPr>
            <a:r>
              <a:rPr lang="en-US" sz="1200" b="1" dirty="0">
                <a:solidFill>
                  <a:schemeClr val="tx2"/>
                </a:solidFill>
              </a:rPr>
              <a:t>EUKLIS </a:t>
            </a:r>
            <a:r>
              <a:rPr lang="en-US" sz="1200" dirty="0"/>
              <a:t>goes beyond technology and imagines and plans solutions.</a:t>
            </a:r>
          </a:p>
          <a:p>
            <a:pPr>
              <a:lnSpc>
                <a:spcPct val="150000"/>
              </a:lnSpc>
              <a:defRPr/>
            </a:pPr>
            <a:r>
              <a:rPr lang="en-US" sz="1200" b="1" dirty="0">
                <a:solidFill>
                  <a:schemeClr val="tx2"/>
                </a:solidFill>
              </a:rPr>
              <a:t>EUKLIS </a:t>
            </a:r>
            <a:r>
              <a:rPr lang="en-US" sz="1200" dirty="0"/>
              <a:t>means Security Continuity, because Security is a value that has to be guaranteed over time.</a:t>
            </a:r>
          </a:p>
          <a:p>
            <a:pPr>
              <a:lnSpc>
                <a:spcPct val="150000"/>
              </a:lnSpc>
              <a:defRPr/>
            </a:pPr>
            <a:r>
              <a:rPr lang="en-US" sz="1200" b="1" dirty="0">
                <a:solidFill>
                  <a:schemeClr val="tx2"/>
                </a:solidFill>
              </a:rPr>
              <a:t>EUKLIS</a:t>
            </a:r>
            <a:r>
              <a:rPr lang="en-US" sz="1200" dirty="0">
                <a:solidFill>
                  <a:schemeClr val="tx2"/>
                </a:solidFill>
              </a:rPr>
              <a:t> </a:t>
            </a:r>
            <a:r>
              <a:rPr lang="en-US" sz="1200" dirty="0"/>
              <a:t>is Smart, because technology has to simplify the development of the tasks of a security operator.</a:t>
            </a:r>
            <a:endParaRPr lang="it-IT" sz="1200" dirty="0"/>
          </a:p>
          <a:p>
            <a:pPr algn="ctr">
              <a:lnSpc>
                <a:spcPct val="90000"/>
              </a:lnSpc>
              <a:spcBef>
                <a:spcPts val="1000"/>
              </a:spcBef>
              <a:defRPr/>
            </a:pPr>
            <a:endParaRPr lang="it-IT" sz="1200" dirty="0"/>
          </a:p>
        </p:txBody>
      </p:sp>
      <p:sp>
        <p:nvSpPr>
          <p:cNvPr id="8" name="TextBox 7"/>
          <p:cNvSpPr txBox="1"/>
          <p:nvPr/>
        </p:nvSpPr>
        <p:spPr>
          <a:xfrm>
            <a:off x="1050285" y="965694"/>
            <a:ext cx="569387" cy="1015663"/>
          </a:xfrm>
          <a:prstGeom prst="rect">
            <a:avLst/>
          </a:prstGeom>
          <a:noFill/>
        </p:spPr>
        <p:txBody>
          <a:bodyPr wrap="square" rtlCol="0">
            <a:spAutoFit/>
          </a:bodyPr>
          <a:lstStyle/>
          <a:p>
            <a:r>
              <a:rPr lang="en-US" altLang="ko-KR" sz="6000" b="1" dirty="0">
                <a:solidFill>
                  <a:schemeClr val="accent1"/>
                </a:solidFill>
                <a:latin typeface="Arial" pitchFamily="34" charset="0"/>
                <a:cs typeface="Arial" pitchFamily="34" charset="0"/>
              </a:rPr>
              <a:t>“</a:t>
            </a:r>
            <a:endParaRPr lang="ko-KR" altLang="en-US" sz="6000" b="1" dirty="0">
              <a:solidFill>
                <a:schemeClr val="accent1"/>
              </a:solidFill>
              <a:latin typeface="Arial" pitchFamily="34" charset="0"/>
              <a:cs typeface="Arial" pitchFamily="34" charset="0"/>
            </a:endParaRPr>
          </a:p>
        </p:txBody>
      </p:sp>
      <p:sp>
        <p:nvSpPr>
          <p:cNvPr id="9" name="TextBox 8"/>
          <p:cNvSpPr txBox="1"/>
          <p:nvPr/>
        </p:nvSpPr>
        <p:spPr>
          <a:xfrm rot="10800000">
            <a:off x="7365648" y="2063918"/>
            <a:ext cx="569387" cy="1015663"/>
          </a:xfrm>
          <a:prstGeom prst="rect">
            <a:avLst/>
          </a:prstGeom>
          <a:noFill/>
        </p:spPr>
        <p:txBody>
          <a:bodyPr wrap="none" rtlCol="0">
            <a:spAutoFit/>
          </a:bodyPr>
          <a:lstStyle/>
          <a:p>
            <a:r>
              <a:rPr lang="en-US" altLang="ko-KR" sz="6000" b="1" dirty="0">
                <a:solidFill>
                  <a:schemeClr val="accent1"/>
                </a:solidFill>
                <a:latin typeface="Arial" pitchFamily="34" charset="0"/>
                <a:cs typeface="Arial" pitchFamily="34" charset="0"/>
              </a:rPr>
              <a:t>“</a:t>
            </a:r>
            <a:endParaRPr lang="ko-KR" altLang="en-US" sz="6000" b="1" dirty="0">
              <a:solidFill>
                <a:schemeClr val="accent1"/>
              </a:solidFill>
              <a:latin typeface="Arial" pitchFamily="34" charset="0"/>
              <a:cs typeface="Arial" pitchFamily="34" charset="0"/>
            </a:endParaRPr>
          </a:p>
        </p:txBody>
      </p:sp>
      <p:pic>
        <p:nvPicPr>
          <p:cNvPr id="10" name="Picture 4" descr="logo_EUKLIS_nocornice">
            <a:extLst>
              <a:ext uri="{FF2B5EF4-FFF2-40B4-BE49-F238E27FC236}">
                <a16:creationId xmlns:a16="http://schemas.microsoft.com/office/drawing/2014/main" xmlns="" id="{5594FD5B-E303-0540-8DAE-AA91CD66794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06876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4" name="Rectangle 3"/>
          <p:cNvSpPr/>
          <p:nvPr/>
        </p:nvSpPr>
        <p:spPr>
          <a:xfrm>
            <a:off x="3635896" y="1779662"/>
            <a:ext cx="5508104" cy="24143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 name="Text Placeholder 1"/>
          <p:cNvSpPr>
            <a:spLocks noGrp="1"/>
          </p:cNvSpPr>
          <p:nvPr>
            <p:ph type="body" sz="quarter" idx="10"/>
          </p:nvPr>
        </p:nvSpPr>
        <p:spPr>
          <a:xfrm>
            <a:off x="3779912" y="1977319"/>
            <a:ext cx="5220072" cy="576064"/>
          </a:xfrm>
        </p:spPr>
        <p:txBody>
          <a:bodyPr/>
          <a:lstStyle/>
          <a:p>
            <a:r>
              <a:rPr lang="en-US" altLang="ko-KR" sz="2400" dirty="0">
                <a:solidFill>
                  <a:schemeClr val="bg1"/>
                </a:solidFill>
              </a:rPr>
              <a:t>Headquarter &amp; R&amp;D</a:t>
            </a:r>
          </a:p>
        </p:txBody>
      </p:sp>
      <p:sp>
        <p:nvSpPr>
          <p:cNvPr id="3" name="Text Placeholder 2"/>
          <p:cNvSpPr>
            <a:spLocks noGrp="1"/>
          </p:cNvSpPr>
          <p:nvPr>
            <p:ph type="body" sz="quarter" idx="11"/>
          </p:nvPr>
        </p:nvSpPr>
        <p:spPr>
          <a:xfrm>
            <a:off x="3779912" y="2542919"/>
            <a:ext cx="5220072" cy="288032"/>
          </a:xfrm>
        </p:spPr>
        <p:txBody>
          <a:bodyPr/>
          <a:lstStyle/>
          <a:p>
            <a:pPr lvl="0"/>
            <a:r>
              <a:rPr lang="en-US" altLang="ko-KR" dirty="0" smtClean="0">
                <a:solidFill>
                  <a:schemeClr val="bg1"/>
                </a:solidFill>
              </a:rPr>
              <a:t>Milan </a:t>
            </a:r>
            <a:r>
              <a:rPr lang="en-US" altLang="ko-KR" dirty="0">
                <a:solidFill>
                  <a:schemeClr val="bg1"/>
                </a:solidFill>
              </a:rPr>
              <a:t>– Italy</a:t>
            </a:r>
          </a:p>
        </p:txBody>
      </p:sp>
      <p:sp>
        <p:nvSpPr>
          <p:cNvPr id="6" name="Text Placeholder 1">
            <a:extLst>
              <a:ext uri="{FF2B5EF4-FFF2-40B4-BE49-F238E27FC236}">
                <a16:creationId xmlns:a16="http://schemas.microsoft.com/office/drawing/2014/main" xmlns="" id="{228315F8-9040-3648-8BB9-1A3A864F5059}"/>
              </a:ext>
            </a:extLst>
          </p:cNvPr>
          <p:cNvSpPr txBox="1">
            <a:spLocks/>
          </p:cNvSpPr>
          <p:nvPr/>
        </p:nvSpPr>
        <p:spPr>
          <a:xfrm>
            <a:off x="3779912" y="2830951"/>
            <a:ext cx="5220072" cy="576064"/>
          </a:xfrm>
          <a:prstGeom prst="rect">
            <a:avLst/>
          </a:prstGeom>
        </p:spPr>
        <p:txBody>
          <a:bodyPr anchor="ctr"/>
          <a:lstStyle>
            <a:lvl1pPr marL="0" indent="0" algn="l" defTabSz="914400" rtl="0" eaLnBrk="1" latinLnBrk="1" hangingPunct="1">
              <a:spcBef>
                <a:spcPct val="20000"/>
              </a:spcBef>
              <a:buFont typeface="Arial" pitchFamily="34" charset="0"/>
              <a:buNone/>
              <a:defRPr sz="3600" b="0" kern="1200" baseline="0">
                <a:solidFill>
                  <a:schemeClr val="tx1">
                    <a:lumMod val="75000"/>
                    <a:lumOff val="25000"/>
                  </a:schemeClr>
                </a:solidFill>
                <a:latin typeface="+mj-lt"/>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2400" dirty="0">
                <a:solidFill>
                  <a:schemeClr val="bg1"/>
                </a:solidFill>
              </a:rPr>
              <a:t>Manufacturing</a:t>
            </a:r>
          </a:p>
        </p:txBody>
      </p:sp>
      <p:sp>
        <p:nvSpPr>
          <p:cNvPr id="7" name="Text Placeholder 2">
            <a:extLst>
              <a:ext uri="{FF2B5EF4-FFF2-40B4-BE49-F238E27FC236}">
                <a16:creationId xmlns:a16="http://schemas.microsoft.com/office/drawing/2014/main" xmlns="" id="{8288D335-E3CA-F54B-8CAC-15F05A49BD82}"/>
              </a:ext>
            </a:extLst>
          </p:cNvPr>
          <p:cNvSpPr txBox="1">
            <a:spLocks/>
          </p:cNvSpPr>
          <p:nvPr/>
        </p:nvSpPr>
        <p:spPr>
          <a:xfrm>
            <a:off x="3779912" y="3423267"/>
            <a:ext cx="5220072" cy="525358"/>
          </a:xfrm>
          <a:prstGeom prst="rect">
            <a:avLst/>
          </a:prstGeom>
        </p:spPr>
        <p:txBody>
          <a:bodyPr anchor="ctr"/>
          <a:lstStyle>
            <a:lvl1pPr marL="0" indent="0" algn="l" defTabSz="914400" rtl="0" eaLnBrk="1" latinLnBrk="1" hangingPunct="1">
              <a:spcBef>
                <a:spcPct val="20000"/>
              </a:spcBef>
              <a:buFont typeface="Arial" pitchFamily="34" charset="0"/>
              <a:buNone/>
              <a:defRPr sz="1400" b="0" kern="1200" baseline="0">
                <a:solidFill>
                  <a:schemeClr val="tx1">
                    <a:lumMod val="75000"/>
                    <a:lumOff val="25000"/>
                  </a:schemeClr>
                </a:solidFill>
                <a:latin typeface="+mn-lt"/>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dirty="0" err="1">
                <a:solidFill>
                  <a:schemeClr val="bg1"/>
                </a:solidFill>
              </a:rPr>
              <a:t>Trezzano</a:t>
            </a:r>
            <a:r>
              <a:rPr lang="en-US" altLang="ko-KR" dirty="0">
                <a:solidFill>
                  <a:schemeClr val="bg1"/>
                </a:solidFill>
              </a:rPr>
              <a:t> </a:t>
            </a:r>
            <a:r>
              <a:rPr lang="en-US" altLang="ko-KR" dirty="0" err="1">
                <a:solidFill>
                  <a:schemeClr val="bg1"/>
                </a:solidFill>
              </a:rPr>
              <a:t>sul</a:t>
            </a:r>
            <a:r>
              <a:rPr lang="en-US" altLang="ko-KR" dirty="0">
                <a:solidFill>
                  <a:schemeClr val="bg1"/>
                </a:solidFill>
              </a:rPr>
              <a:t> </a:t>
            </a:r>
            <a:r>
              <a:rPr lang="en-US" altLang="ko-KR" dirty="0" err="1">
                <a:solidFill>
                  <a:schemeClr val="bg1"/>
                </a:solidFill>
              </a:rPr>
              <a:t>Naviglio</a:t>
            </a:r>
            <a:r>
              <a:rPr lang="en-US" altLang="ko-KR" dirty="0">
                <a:solidFill>
                  <a:schemeClr val="bg1"/>
                </a:solidFill>
              </a:rPr>
              <a:t> – Italy</a:t>
            </a:r>
          </a:p>
          <a:p>
            <a:r>
              <a:rPr lang="en-US" altLang="ko-KR" dirty="0" smtClean="0">
                <a:solidFill>
                  <a:schemeClr val="bg1"/>
                </a:solidFill>
              </a:rPr>
              <a:t>Seoul - Korea</a:t>
            </a:r>
            <a:endParaRPr lang="en-US" altLang="ko-KR" dirty="0">
              <a:solidFill>
                <a:schemeClr val="bg1"/>
              </a:solidFill>
            </a:endParaRPr>
          </a:p>
        </p:txBody>
      </p:sp>
      <p:pic>
        <p:nvPicPr>
          <p:cNvPr id="8" name="Picture 4" descr="logo_EUKLIS_nocornice">
            <a:extLst>
              <a:ext uri="{FF2B5EF4-FFF2-40B4-BE49-F238E27FC236}">
                <a16:creationId xmlns:a16="http://schemas.microsoft.com/office/drawing/2014/main" xmlns="" id="{D022C439-94EC-6347-9391-AB7882324AA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8361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altLang="ko-KR" dirty="0">
                <a:solidFill>
                  <a:schemeClr val="accent1"/>
                </a:solidFill>
              </a:rPr>
              <a:t>Company History</a:t>
            </a:r>
            <a:endParaRPr lang="ko-KR" altLang="en-US" dirty="0">
              <a:solidFill>
                <a:schemeClr val="accent1"/>
              </a:solidFill>
            </a:endParaRPr>
          </a:p>
        </p:txBody>
      </p:sp>
      <p:sp>
        <p:nvSpPr>
          <p:cNvPr id="5" name="TextBox 4"/>
          <p:cNvSpPr txBox="1"/>
          <p:nvPr/>
        </p:nvSpPr>
        <p:spPr>
          <a:xfrm>
            <a:off x="539552" y="2643758"/>
            <a:ext cx="1326004" cy="707886"/>
          </a:xfrm>
          <a:prstGeom prst="rect">
            <a:avLst/>
          </a:prstGeom>
          <a:noFill/>
        </p:spPr>
        <p:txBody>
          <a:bodyPr wrap="none" rtlCol="0">
            <a:spAutoFit/>
          </a:bodyPr>
          <a:lstStyle/>
          <a:p>
            <a:r>
              <a:rPr lang="en-US" altLang="ko-KR" sz="4000" b="1" dirty="0">
                <a:solidFill>
                  <a:schemeClr val="accent3"/>
                </a:solidFill>
                <a:cs typeface="Arial" pitchFamily="34" charset="0"/>
              </a:rPr>
              <a:t>2007</a:t>
            </a:r>
            <a:endParaRPr lang="ko-KR" altLang="en-US" sz="4000" b="1" dirty="0">
              <a:solidFill>
                <a:schemeClr val="accent3"/>
              </a:solidFill>
              <a:cs typeface="Arial" pitchFamily="34" charset="0"/>
            </a:endParaRPr>
          </a:p>
        </p:txBody>
      </p:sp>
      <p:sp>
        <p:nvSpPr>
          <p:cNvPr id="6" name="TextBox 5"/>
          <p:cNvSpPr txBox="1"/>
          <p:nvPr/>
        </p:nvSpPr>
        <p:spPr>
          <a:xfrm>
            <a:off x="2795801" y="2643758"/>
            <a:ext cx="1361045" cy="707886"/>
          </a:xfrm>
          <a:prstGeom prst="rect">
            <a:avLst/>
          </a:prstGeom>
          <a:noFill/>
        </p:spPr>
        <p:txBody>
          <a:bodyPr wrap="square" rtlCol="0">
            <a:spAutoFit/>
          </a:bodyPr>
          <a:lstStyle/>
          <a:p>
            <a:r>
              <a:rPr lang="en-US" altLang="ko-KR" sz="4000" b="1" dirty="0">
                <a:solidFill>
                  <a:schemeClr val="accent2"/>
                </a:solidFill>
                <a:cs typeface="Arial" pitchFamily="34" charset="0"/>
              </a:rPr>
              <a:t>2017</a:t>
            </a:r>
            <a:endParaRPr lang="ko-KR" altLang="en-US" sz="4000" b="1" dirty="0">
              <a:solidFill>
                <a:schemeClr val="accent2"/>
              </a:solidFill>
              <a:cs typeface="Arial" pitchFamily="34" charset="0"/>
            </a:endParaRPr>
          </a:p>
        </p:txBody>
      </p:sp>
      <p:sp>
        <p:nvSpPr>
          <p:cNvPr id="7" name="TextBox 6"/>
          <p:cNvSpPr txBox="1"/>
          <p:nvPr/>
        </p:nvSpPr>
        <p:spPr>
          <a:xfrm>
            <a:off x="5052052" y="2643758"/>
            <a:ext cx="1326004" cy="707886"/>
          </a:xfrm>
          <a:prstGeom prst="rect">
            <a:avLst/>
          </a:prstGeom>
          <a:noFill/>
        </p:spPr>
        <p:txBody>
          <a:bodyPr wrap="none" rtlCol="0">
            <a:spAutoFit/>
          </a:bodyPr>
          <a:lstStyle/>
          <a:p>
            <a:r>
              <a:rPr lang="en-US" altLang="ko-KR" sz="4000" b="1" dirty="0">
                <a:solidFill>
                  <a:schemeClr val="accent1"/>
                </a:solidFill>
                <a:cs typeface="Arial" pitchFamily="34" charset="0"/>
              </a:rPr>
              <a:t>2018</a:t>
            </a:r>
            <a:endParaRPr lang="ko-KR" altLang="en-US" sz="4000" b="1" dirty="0">
              <a:solidFill>
                <a:schemeClr val="accent1"/>
              </a:solidFill>
              <a:cs typeface="Arial" pitchFamily="34" charset="0"/>
            </a:endParaRPr>
          </a:p>
        </p:txBody>
      </p:sp>
      <p:sp>
        <p:nvSpPr>
          <p:cNvPr id="8" name="TextBox 7"/>
          <p:cNvSpPr txBox="1"/>
          <p:nvPr/>
        </p:nvSpPr>
        <p:spPr>
          <a:xfrm>
            <a:off x="7308304" y="2643758"/>
            <a:ext cx="1326004" cy="707886"/>
          </a:xfrm>
          <a:prstGeom prst="rect">
            <a:avLst/>
          </a:prstGeom>
          <a:noFill/>
        </p:spPr>
        <p:txBody>
          <a:bodyPr wrap="none" rtlCol="0">
            <a:spAutoFit/>
          </a:bodyPr>
          <a:lstStyle/>
          <a:p>
            <a:r>
              <a:rPr lang="en-US" altLang="ko-KR" sz="4000" b="1" dirty="0">
                <a:solidFill>
                  <a:schemeClr val="accent4"/>
                </a:solidFill>
                <a:cs typeface="Arial" pitchFamily="34" charset="0"/>
              </a:rPr>
              <a:t>2019</a:t>
            </a:r>
            <a:endParaRPr lang="ko-KR" altLang="en-US" sz="4000" b="1" dirty="0">
              <a:solidFill>
                <a:schemeClr val="accent4"/>
              </a:solidFill>
              <a:cs typeface="Arial" pitchFamily="34" charset="0"/>
            </a:endParaRPr>
          </a:p>
        </p:txBody>
      </p:sp>
      <p:sp>
        <p:nvSpPr>
          <p:cNvPr id="4" name="Rectangle 3"/>
          <p:cNvSpPr/>
          <p:nvPr/>
        </p:nvSpPr>
        <p:spPr>
          <a:xfrm>
            <a:off x="1970679" y="2979701"/>
            <a:ext cx="720000" cy="5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1" name="Rectangle 10"/>
          <p:cNvSpPr/>
          <p:nvPr/>
        </p:nvSpPr>
        <p:spPr>
          <a:xfrm>
            <a:off x="4226929" y="2979701"/>
            <a:ext cx="720000" cy="5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Rectangle 11"/>
          <p:cNvSpPr/>
          <p:nvPr/>
        </p:nvSpPr>
        <p:spPr>
          <a:xfrm>
            <a:off x="6483179" y="2979701"/>
            <a:ext cx="720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9" name="Group 8"/>
          <p:cNvGrpSpPr/>
          <p:nvPr/>
        </p:nvGrpSpPr>
        <p:grpSpPr>
          <a:xfrm>
            <a:off x="486990" y="3291828"/>
            <a:ext cx="2428826" cy="1512169"/>
            <a:chOff x="486991" y="3568661"/>
            <a:chExt cx="1680192" cy="1170097"/>
          </a:xfrm>
        </p:grpSpPr>
        <p:sp>
          <p:nvSpPr>
            <p:cNvPr id="14" name="TextBox 13"/>
            <p:cNvSpPr txBox="1"/>
            <p:nvPr/>
          </p:nvSpPr>
          <p:spPr>
            <a:xfrm>
              <a:off x="486991" y="3568661"/>
              <a:ext cx="1680192" cy="785907"/>
            </a:xfrm>
            <a:prstGeom prst="rect">
              <a:avLst/>
            </a:prstGeom>
            <a:noFill/>
          </p:spPr>
          <p:txBody>
            <a:bodyPr wrap="square" rtlCol="0">
              <a:spAutoFit/>
            </a:bodyPr>
            <a:lstStyle/>
            <a:p>
              <a:pPr marL="171450" indent="-171450">
                <a:buFont typeface="Arial" panose="020B0604020202020204" pitchFamily="34" charset="0"/>
                <a:buChar char="•"/>
                <a:defRPr/>
              </a:pPr>
              <a:r>
                <a:rPr lang="it-IT" sz="1200" dirty="0"/>
                <a:t>Euklis </a:t>
              </a:r>
              <a:r>
                <a:rPr lang="it-IT" sz="1200" dirty="0" err="1"/>
                <a:t>project</a:t>
              </a:r>
              <a:r>
                <a:rPr lang="it-IT" sz="1200" dirty="0"/>
                <a:t> </a:t>
              </a:r>
              <a:r>
                <a:rPr lang="it-IT" sz="1200" dirty="0" err="1" smtClean="0"/>
                <a:t>division</a:t>
              </a:r>
              <a:r>
                <a:rPr lang="it-IT" sz="1200" dirty="0" smtClean="0"/>
                <a:t> </a:t>
              </a:r>
              <a:r>
                <a:rPr lang="it-IT" sz="1200" dirty="0" err="1" smtClean="0"/>
                <a:t>was</a:t>
              </a:r>
              <a:r>
                <a:rPr lang="it-IT" sz="1200" dirty="0" smtClean="0"/>
                <a:t> </a:t>
              </a:r>
            </a:p>
            <a:p>
              <a:pPr>
                <a:defRPr/>
              </a:pPr>
              <a:r>
                <a:rPr lang="it-IT" sz="1200" dirty="0" smtClean="0"/>
                <a:t>    </a:t>
              </a:r>
              <a:r>
                <a:rPr lang="it-IT" sz="1200" dirty="0" err="1" smtClean="0"/>
                <a:t>established</a:t>
              </a:r>
              <a:r>
                <a:rPr lang="it-IT" sz="1200" dirty="0" smtClean="0"/>
                <a:t> </a:t>
              </a:r>
              <a:r>
                <a:rPr lang="it-IT" sz="1200" dirty="0"/>
                <a:t>in  </a:t>
              </a:r>
              <a:endParaRPr lang="it-IT" sz="1200" dirty="0" smtClean="0"/>
            </a:p>
            <a:p>
              <a:pPr>
                <a:defRPr/>
              </a:pPr>
              <a:r>
                <a:rPr lang="it-IT" sz="1200" dirty="0"/>
                <a:t> </a:t>
              </a:r>
              <a:r>
                <a:rPr lang="it-IT" sz="1200" dirty="0" smtClean="0"/>
                <a:t>   </a:t>
              </a:r>
              <a:r>
                <a:rPr lang="it-IT" sz="1200" dirty="0" smtClean="0"/>
                <a:t>GSG </a:t>
              </a:r>
              <a:r>
                <a:rPr lang="it-IT" sz="1200" dirty="0"/>
                <a:t>International </a:t>
              </a:r>
            </a:p>
            <a:p>
              <a:pPr marL="171450" indent="-171450">
                <a:buFont typeface="Arial" panose="020B0604020202020204" pitchFamily="34" charset="0"/>
                <a:buChar char="•"/>
                <a:defRPr/>
              </a:pPr>
              <a:r>
                <a:rPr lang="it-IT" sz="1200" dirty="0"/>
                <a:t>Euklis </a:t>
              </a:r>
              <a:r>
                <a:rPr lang="it-IT" sz="1200" dirty="0" err="1"/>
                <a:t>branded</a:t>
              </a:r>
              <a:r>
                <a:rPr lang="it-IT" sz="1200" dirty="0"/>
                <a:t> CAM </a:t>
              </a:r>
              <a:r>
                <a:rPr lang="it-IT" sz="1200" dirty="0" smtClean="0"/>
                <a:t>Line </a:t>
              </a:r>
            </a:p>
            <a:p>
              <a:pPr>
                <a:defRPr/>
              </a:pPr>
              <a:r>
                <a:rPr lang="it-IT" sz="1200" dirty="0" smtClean="0"/>
                <a:t>    </a:t>
              </a:r>
              <a:r>
                <a:rPr lang="it-IT" sz="1200" dirty="0" err="1" smtClean="0"/>
                <a:t>becomes</a:t>
              </a:r>
              <a:r>
                <a:rPr lang="it-IT" sz="1200" dirty="0" smtClean="0"/>
                <a:t> </a:t>
              </a:r>
              <a:r>
                <a:rPr lang="it-IT" sz="1200" dirty="0" err="1"/>
                <a:t>very</a:t>
              </a:r>
              <a:r>
                <a:rPr lang="it-IT" sz="1200" dirty="0"/>
                <a:t> common in </a:t>
              </a:r>
              <a:r>
                <a:rPr lang="it-IT" sz="1200" dirty="0" err="1" smtClean="0"/>
                <a:t>Italy</a:t>
              </a:r>
              <a:endParaRPr lang="it-IT" sz="1200" dirty="0"/>
            </a:p>
          </p:txBody>
        </p:sp>
        <p:sp>
          <p:nvSpPr>
            <p:cNvPr id="15" name="TextBox 14"/>
            <p:cNvSpPr txBox="1"/>
            <p:nvPr/>
          </p:nvSpPr>
          <p:spPr>
            <a:xfrm>
              <a:off x="523100" y="4461759"/>
              <a:ext cx="1431126" cy="276999"/>
            </a:xfrm>
            <a:prstGeom prst="rect">
              <a:avLst/>
            </a:prstGeom>
            <a:solidFill>
              <a:schemeClr val="accent3"/>
            </a:solidFill>
          </p:spPr>
          <p:txBody>
            <a:bodyPr wrap="square" rtlCol="0">
              <a:spAutoFit/>
            </a:bodyPr>
            <a:lstStyle/>
            <a:p>
              <a:pPr algn="ctr"/>
              <a:r>
                <a:rPr lang="en-US" altLang="ko-KR" sz="1200" b="1" dirty="0">
                  <a:solidFill>
                    <a:schemeClr val="bg1"/>
                  </a:solidFill>
                  <a:cs typeface="Arial" pitchFamily="34" charset="0"/>
                </a:rPr>
                <a:t>EUKLIS brand</a:t>
              </a:r>
              <a:endParaRPr lang="ko-KR" altLang="en-US" sz="1200" b="1" dirty="0">
                <a:solidFill>
                  <a:schemeClr val="bg1"/>
                </a:solidFill>
                <a:cs typeface="Arial" pitchFamily="34" charset="0"/>
              </a:endParaRPr>
            </a:p>
          </p:txBody>
        </p:sp>
      </p:grpSp>
      <p:grpSp>
        <p:nvGrpSpPr>
          <p:cNvPr id="16" name="Group 15"/>
          <p:cNvGrpSpPr/>
          <p:nvPr/>
        </p:nvGrpSpPr>
        <p:grpSpPr>
          <a:xfrm>
            <a:off x="2725720" y="1064005"/>
            <a:ext cx="2710376" cy="1706495"/>
            <a:chOff x="803640" y="3039013"/>
            <a:chExt cx="2238034" cy="2870782"/>
          </a:xfrm>
        </p:grpSpPr>
        <p:sp>
          <p:nvSpPr>
            <p:cNvPr id="17" name="TextBox 16"/>
            <p:cNvSpPr txBox="1"/>
            <p:nvPr/>
          </p:nvSpPr>
          <p:spPr>
            <a:xfrm>
              <a:off x="803640" y="3579862"/>
              <a:ext cx="2238034" cy="2329933"/>
            </a:xfrm>
            <a:prstGeom prst="rect">
              <a:avLst/>
            </a:prstGeom>
            <a:noFill/>
          </p:spPr>
          <p:txBody>
            <a:bodyPr wrap="square" rtlCol="0">
              <a:spAutoFit/>
            </a:bodyPr>
            <a:lstStyle/>
            <a:p>
              <a:pPr marL="171450" indent="-171450">
                <a:buFont typeface="Arial" panose="020B0604020202020204" pitchFamily="34" charset="0"/>
                <a:buChar char="•"/>
              </a:pPr>
              <a:r>
                <a:rPr lang="it-IT" sz="1200" dirty="0" smtClean="0"/>
                <a:t>Innovative </a:t>
              </a:r>
              <a:r>
                <a:rPr lang="it-IT" sz="1200" dirty="0"/>
                <a:t>Startup </a:t>
              </a:r>
              <a:r>
                <a:rPr lang="it-IT" sz="1200" dirty="0" smtClean="0"/>
                <a:t>Euklis </a:t>
              </a:r>
              <a:r>
                <a:rPr lang="it-IT" sz="1200" dirty="0" err="1" smtClean="0"/>
                <a:t>was</a:t>
              </a:r>
              <a:r>
                <a:rPr lang="it-IT" sz="1200" dirty="0" smtClean="0"/>
                <a:t> </a:t>
              </a:r>
            </a:p>
            <a:p>
              <a:r>
                <a:rPr lang="it-IT" sz="1200" dirty="0"/>
                <a:t> </a:t>
              </a:r>
              <a:r>
                <a:rPr lang="it-IT" sz="1200" dirty="0" smtClean="0"/>
                <a:t>   </a:t>
              </a:r>
              <a:r>
                <a:rPr lang="it-IT" sz="1200" dirty="0" err="1" smtClean="0"/>
                <a:t>estabilished</a:t>
              </a:r>
              <a:r>
                <a:rPr lang="it-IT" sz="1200" dirty="0"/>
                <a:t> </a:t>
              </a:r>
              <a:r>
                <a:rPr lang="it-IT" sz="1200" dirty="0" smtClean="0"/>
                <a:t>with private and </a:t>
              </a:r>
            </a:p>
            <a:p>
              <a:r>
                <a:rPr lang="it-IT" sz="1200" dirty="0"/>
                <a:t> </a:t>
              </a:r>
              <a:r>
                <a:rPr lang="it-IT" sz="1200" dirty="0" smtClean="0"/>
                <a:t>   </a:t>
              </a:r>
              <a:r>
                <a:rPr lang="it-IT" sz="1200" dirty="0" err="1" smtClean="0"/>
                <a:t>Istitutional</a:t>
              </a:r>
              <a:r>
                <a:rPr lang="it-IT" sz="1200" dirty="0" smtClean="0"/>
                <a:t> </a:t>
              </a:r>
              <a:r>
                <a:rPr lang="it-IT" sz="1200" dirty="0" err="1" smtClean="0"/>
                <a:t>investor</a:t>
              </a:r>
              <a:r>
                <a:rPr lang="it-IT" sz="1200" dirty="0" smtClean="0"/>
                <a:t> </a:t>
              </a:r>
              <a:r>
                <a:rPr lang="it-IT" sz="1200" dirty="0" err="1" smtClean="0"/>
                <a:t>as</a:t>
              </a:r>
              <a:r>
                <a:rPr lang="it-IT" sz="1200" dirty="0" smtClean="0"/>
                <a:t> </a:t>
              </a:r>
            </a:p>
            <a:p>
              <a:r>
                <a:rPr lang="it-IT" sz="1200" dirty="0"/>
                <a:t> </a:t>
              </a:r>
              <a:r>
                <a:rPr lang="it-IT" sz="1200" dirty="0" smtClean="0"/>
                <a:t>   </a:t>
              </a:r>
              <a:r>
                <a:rPr lang="it-IT" sz="1200" dirty="0" smtClean="0"/>
                <a:t>Mediocredito and </a:t>
              </a:r>
              <a:r>
                <a:rPr lang="it-IT" sz="1200" dirty="0"/>
                <a:t>INV </a:t>
              </a:r>
              <a:r>
                <a:rPr lang="it-IT" sz="1200" dirty="0" smtClean="0"/>
                <a:t>ITALIA</a:t>
              </a:r>
              <a:endParaRPr lang="it-IT" sz="1200" dirty="0"/>
            </a:p>
            <a:p>
              <a:pPr marL="171450" indent="-171450">
                <a:buFont typeface="Arial" panose="020B0604020202020204" pitchFamily="34" charset="0"/>
                <a:buChar char="•"/>
              </a:pPr>
              <a:r>
                <a:rPr lang="it-IT" sz="1200" dirty="0" err="1"/>
                <a:t>Acquired</a:t>
              </a:r>
              <a:r>
                <a:rPr lang="it-IT" sz="1200" dirty="0"/>
                <a:t> from GSG, </a:t>
              </a:r>
              <a:r>
                <a:rPr lang="it-IT" sz="1200" dirty="0" smtClean="0"/>
                <a:t>Euklis </a:t>
              </a:r>
            </a:p>
            <a:p>
              <a:r>
                <a:rPr lang="it-IT" sz="1200" smtClean="0"/>
                <a:t>    division</a:t>
              </a:r>
              <a:endParaRPr lang="it-IT" sz="1200" dirty="0"/>
            </a:p>
            <a:p>
              <a:pPr marL="171450" indent="-171450" algn="ctr">
                <a:buFont typeface="Arial" panose="020B0604020202020204" pitchFamily="34" charset="0"/>
                <a:buChar char="•"/>
              </a:pPr>
              <a:endParaRPr lang="ko-KR" altLang="en-US" sz="1200" dirty="0">
                <a:solidFill>
                  <a:schemeClr val="tx1">
                    <a:lumMod val="75000"/>
                    <a:lumOff val="25000"/>
                  </a:schemeClr>
                </a:solidFill>
                <a:cs typeface="Arial" pitchFamily="34" charset="0"/>
              </a:endParaRPr>
            </a:p>
          </p:txBody>
        </p:sp>
        <p:sp>
          <p:nvSpPr>
            <p:cNvPr id="18" name="TextBox 17"/>
            <p:cNvSpPr txBox="1"/>
            <p:nvPr/>
          </p:nvSpPr>
          <p:spPr>
            <a:xfrm>
              <a:off x="1004626" y="3039013"/>
              <a:ext cx="1698076" cy="477106"/>
            </a:xfrm>
            <a:prstGeom prst="rect">
              <a:avLst/>
            </a:prstGeom>
            <a:solidFill>
              <a:schemeClr val="accent2"/>
            </a:solidFill>
          </p:spPr>
          <p:txBody>
            <a:bodyPr wrap="square" rtlCol="0">
              <a:spAutoFit/>
            </a:bodyPr>
            <a:lstStyle/>
            <a:p>
              <a:pPr algn="ctr"/>
              <a:r>
                <a:rPr lang="it-IT" sz="1200" b="1" dirty="0">
                  <a:solidFill>
                    <a:schemeClr val="bg1"/>
                  </a:solidFill>
                </a:rPr>
                <a:t>EUKLIS </a:t>
              </a:r>
              <a:r>
                <a:rPr lang="it-IT" sz="1200" b="1" dirty="0" err="1">
                  <a:solidFill>
                    <a:schemeClr val="bg1"/>
                  </a:solidFill>
                </a:rPr>
                <a:t>srl</a:t>
              </a:r>
              <a:endParaRPr lang="ko-KR" altLang="en-US" sz="1200" b="1" dirty="0">
                <a:solidFill>
                  <a:schemeClr val="bg1"/>
                </a:solidFill>
                <a:cs typeface="Arial" pitchFamily="34" charset="0"/>
              </a:endParaRPr>
            </a:p>
          </p:txBody>
        </p:sp>
      </p:grpSp>
      <p:grpSp>
        <p:nvGrpSpPr>
          <p:cNvPr id="25" name="Group 24"/>
          <p:cNvGrpSpPr/>
          <p:nvPr/>
        </p:nvGrpSpPr>
        <p:grpSpPr>
          <a:xfrm>
            <a:off x="4586929" y="3451379"/>
            <a:ext cx="2494351" cy="1507812"/>
            <a:chOff x="4586929" y="3728210"/>
            <a:chExt cx="2494351" cy="1507812"/>
          </a:xfrm>
        </p:grpSpPr>
        <p:sp>
          <p:nvSpPr>
            <p:cNvPr id="20" name="TextBox 19"/>
            <p:cNvSpPr txBox="1"/>
            <p:nvPr/>
          </p:nvSpPr>
          <p:spPr>
            <a:xfrm>
              <a:off x="4586929" y="3728210"/>
              <a:ext cx="2494351" cy="992579"/>
            </a:xfrm>
            <a:prstGeom prst="rect">
              <a:avLst/>
            </a:prstGeom>
            <a:noFill/>
          </p:spPr>
          <p:txBody>
            <a:bodyPr wrap="square" rtlCol="0">
              <a:spAutoFit/>
            </a:bodyPr>
            <a:lstStyle/>
            <a:p>
              <a:pPr marL="171450" indent="-171450">
                <a:buFont typeface="Arial" panose="020B0604020202020204" pitchFamily="34" charset="0"/>
                <a:buChar char="•"/>
                <a:defRPr/>
              </a:pPr>
              <a:r>
                <a:rPr lang="it-IT" sz="1200" dirty="0" err="1"/>
                <a:t>Released</a:t>
              </a:r>
              <a:r>
                <a:rPr lang="it-IT" sz="1200" dirty="0"/>
                <a:t> </a:t>
              </a:r>
              <a:r>
                <a:rPr lang="it-IT" sz="1200" dirty="0" err="1"/>
                <a:t>FaRe</a:t>
              </a:r>
              <a:r>
                <a:rPr lang="it-IT" sz="1200" dirty="0"/>
                <a:t> 2.0</a:t>
              </a:r>
            </a:p>
            <a:p>
              <a:pPr marL="171450" indent="-171450">
                <a:buFont typeface="Arial" panose="020B0604020202020204" pitchFamily="34" charset="0"/>
                <a:buChar char="•"/>
                <a:defRPr/>
              </a:pPr>
              <a:r>
                <a:rPr lang="it-IT" sz="1200" dirty="0" err="1"/>
                <a:t>Released</a:t>
              </a:r>
              <a:r>
                <a:rPr lang="it-IT" sz="1200" dirty="0"/>
                <a:t> </a:t>
              </a:r>
              <a:r>
                <a:rPr lang="it-IT" sz="1200" dirty="0" err="1"/>
                <a:t>City&amp;Cars</a:t>
              </a:r>
              <a:r>
                <a:rPr lang="it-IT" sz="1200" dirty="0"/>
                <a:t> 3.0</a:t>
              </a:r>
            </a:p>
            <a:p>
              <a:pPr marL="171450" indent="-171450">
                <a:buFont typeface="Arial" panose="020B0604020202020204" pitchFamily="34" charset="0"/>
                <a:buChar char="•"/>
                <a:defRPr/>
              </a:pPr>
              <a:r>
                <a:rPr lang="it-IT" sz="1200" dirty="0"/>
                <a:t>EMEA Sales Channel setup</a:t>
              </a:r>
            </a:p>
            <a:p>
              <a:pPr>
                <a:defRPr/>
              </a:pPr>
              <a:endParaRPr lang="it-IT" sz="1050" dirty="0"/>
            </a:p>
            <a:p>
              <a:pPr algn="ctr"/>
              <a:endParaRPr lang="ko-KR" altLang="en-US" sz="1200" dirty="0">
                <a:solidFill>
                  <a:schemeClr val="tx1">
                    <a:lumMod val="75000"/>
                    <a:lumOff val="25000"/>
                  </a:schemeClr>
                </a:solidFill>
                <a:cs typeface="Arial" pitchFamily="34" charset="0"/>
              </a:endParaRPr>
            </a:p>
          </p:txBody>
        </p:sp>
        <p:sp>
          <p:nvSpPr>
            <p:cNvPr id="21" name="TextBox 20"/>
            <p:cNvSpPr txBox="1"/>
            <p:nvPr/>
          </p:nvSpPr>
          <p:spPr>
            <a:xfrm>
              <a:off x="4922216" y="4405025"/>
              <a:ext cx="1431126" cy="830997"/>
            </a:xfrm>
            <a:prstGeom prst="rect">
              <a:avLst/>
            </a:prstGeom>
            <a:solidFill>
              <a:schemeClr val="accent1"/>
            </a:solidFill>
          </p:spPr>
          <p:txBody>
            <a:bodyPr wrap="square" rtlCol="0">
              <a:spAutoFit/>
            </a:bodyPr>
            <a:lstStyle/>
            <a:p>
              <a:pPr algn="ctr"/>
              <a:r>
                <a:rPr lang="en-US" altLang="ko-KR" sz="1200" b="1" dirty="0">
                  <a:solidFill>
                    <a:schemeClr val="bg1"/>
                  </a:solidFill>
                  <a:cs typeface="Arial" pitchFamily="34" charset="0"/>
                </a:rPr>
                <a:t>Key Technologies and International strategy</a:t>
              </a:r>
              <a:endParaRPr lang="ko-KR" altLang="en-US" sz="1200" b="1" dirty="0">
                <a:solidFill>
                  <a:schemeClr val="bg1"/>
                </a:solidFill>
                <a:cs typeface="Arial" pitchFamily="34" charset="0"/>
              </a:endParaRPr>
            </a:p>
          </p:txBody>
        </p:sp>
      </p:grpSp>
      <p:grpSp>
        <p:nvGrpSpPr>
          <p:cNvPr id="22" name="Group 21"/>
          <p:cNvGrpSpPr/>
          <p:nvPr/>
        </p:nvGrpSpPr>
        <p:grpSpPr>
          <a:xfrm>
            <a:off x="6483178" y="1095802"/>
            <a:ext cx="2337293" cy="1001412"/>
            <a:chOff x="803640" y="3362835"/>
            <a:chExt cx="2059657" cy="1275318"/>
          </a:xfrm>
        </p:grpSpPr>
        <p:sp>
          <p:nvSpPr>
            <p:cNvPr id="23" name="TextBox 22"/>
            <p:cNvSpPr txBox="1"/>
            <p:nvPr/>
          </p:nvSpPr>
          <p:spPr>
            <a:xfrm>
              <a:off x="803640" y="3579862"/>
              <a:ext cx="2059657" cy="1058291"/>
            </a:xfrm>
            <a:prstGeom prst="rect">
              <a:avLst/>
            </a:prstGeom>
            <a:noFill/>
          </p:spPr>
          <p:txBody>
            <a:bodyPr wrap="square" rtlCol="0">
              <a:spAutoFit/>
            </a:bodyPr>
            <a:lstStyle/>
            <a:p>
              <a:pPr marL="171450" indent="-171450">
                <a:buFont typeface="Arial" panose="020B0604020202020204" pitchFamily="34" charset="0"/>
                <a:buChar char="•"/>
                <a:defRPr/>
              </a:pPr>
              <a:r>
                <a:rPr lang="it-IT" sz="1200" dirty="0" err="1"/>
                <a:t>Released</a:t>
              </a:r>
              <a:r>
                <a:rPr lang="it-IT" sz="1200" dirty="0"/>
                <a:t> </a:t>
              </a:r>
              <a:r>
                <a:rPr lang="it-IT" sz="1200" dirty="0" err="1"/>
                <a:t>FaRe</a:t>
              </a:r>
              <a:r>
                <a:rPr lang="it-IT" sz="1200" dirty="0"/>
                <a:t> 3.0 </a:t>
              </a:r>
              <a:r>
                <a:rPr lang="it-IT" sz="1200" dirty="0" err="1"/>
                <a:t>Hybrid</a:t>
              </a:r>
              <a:endParaRPr lang="it-IT" sz="1200" dirty="0"/>
            </a:p>
            <a:p>
              <a:pPr marL="171450" indent="-171450">
                <a:buFont typeface="Arial" panose="020B0604020202020204" pitchFamily="34" charset="0"/>
                <a:buChar char="•"/>
                <a:defRPr/>
              </a:pPr>
              <a:r>
                <a:rPr lang="it-IT" sz="1200" dirty="0" err="1"/>
                <a:t>Relelased</a:t>
              </a:r>
              <a:r>
                <a:rPr lang="it-IT" sz="1200" dirty="0"/>
                <a:t> </a:t>
              </a:r>
              <a:r>
                <a:rPr lang="it-IT" sz="1200" dirty="0" err="1"/>
                <a:t>KlisHyCloud</a:t>
              </a:r>
              <a:r>
                <a:rPr lang="it-IT" sz="1200" dirty="0"/>
                <a:t> line</a:t>
              </a:r>
            </a:p>
            <a:p>
              <a:pPr marL="171450" indent="-171450">
                <a:buFont typeface="Arial" panose="020B0604020202020204" pitchFamily="34" charset="0"/>
                <a:buChar char="•"/>
                <a:defRPr/>
              </a:pPr>
              <a:r>
                <a:rPr lang="it-IT" sz="1200" dirty="0" err="1"/>
                <a:t>Released</a:t>
              </a:r>
              <a:r>
                <a:rPr lang="it-IT" sz="1200" dirty="0"/>
                <a:t> Sigmund Duo</a:t>
              </a:r>
            </a:p>
            <a:p>
              <a:pPr marL="171450" indent="-171450">
                <a:buFont typeface="Arial" panose="020B0604020202020204" pitchFamily="34" charset="0"/>
                <a:buChar char="•"/>
                <a:defRPr/>
              </a:pPr>
              <a:r>
                <a:rPr lang="it-IT" sz="1200" dirty="0" err="1"/>
                <a:t>Released</a:t>
              </a:r>
              <a:r>
                <a:rPr lang="it-IT" sz="1200" dirty="0"/>
                <a:t> New camera </a:t>
              </a:r>
              <a:r>
                <a:rPr lang="it-IT" sz="1200" dirty="0" smtClean="0"/>
                <a:t>Line         </a:t>
              </a:r>
              <a:endParaRPr lang="it-IT" sz="1200" dirty="0"/>
            </a:p>
          </p:txBody>
        </p:sp>
        <p:sp>
          <p:nvSpPr>
            <p:cNvPr id="24" name="TextBox 23"/>
            <p:cNvSpPr txBox="1"/>
            <p:nvPr/>
          </p:nvSpPr>
          <p:spPr>
            <a:xfrm>
              <a:off x="803640" y="3362835"/>
              <a:ext cx="2059657" cy="276999"/>
            </a:xfrm>
            <a:prstGeom prst="rect">
              <a:avLst/>
            </a:prstGeom>
            <a:solidFill>
              <a:schemeClr val="accent4"/>
            </a:solidFill>
          </p:spPr>
          <p:txBody>
            <a:bodyPr wrap="square" rtlCol="0">
              <a:spAutoFit/>
            </a:bodyPr>
            <a:lstStyle/>
            <a:p>
              <a:pPr algn="ctr"/>
              <a:r>
                <a:rPr lang="en-US" altLang="ko-KR" sz="1200" b="1" dirty="0">
                  <a:solidFill>
                    <a:schemeClr val="bg1"/>
                  </a:solidFill>
                  <a:cs typeface="Arial" pitchFamily="34" charset="0"/>
                </a:rPr>
                <a:t>New Releases</a:t>
              </a:r>
              <a:endParaRPr lang="ko-KR" altLang="en-US" sz="1200" b="1" dirty="0">
                <a:solidFill>
                  <a:schemeClr val="bg1"/>
                </a:solidFill>
                <a:cs typeface="Arial" pitchFamily="34" charset="0"/>
              </a:endParaRPr>
            </a:p>
          </p:txBody>
        </p:sp>
      </p:grpSp>
      <p:pic>
        <p:nvPicPr>
          <p:cNvPr id="26" name="Picture 4" descr="logo_EUKLIS_nocornice">
            <a:extLst>
              <a:ext uri="{FF2B5EF4-FFF2-40B4-BE49-F238E27FC236}">
                <a16:creationId xmlns:a16="http://schemas.microsoft.com/office/drawing/2014/main" xmlns="" id="{3F99800C-885F-4D48-A667-F61531D9359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9967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9" name="그룹 298">
            <a:extLst>
              <a:ext uri="{FF2B5EF4-FFF2-40B4-BE49-F238E27FC236}">
                <a16:creationId xmlns:a16="http://schemas.microsoft.com/office/drawing/2014/main" xmlns="" id="{462A0F71-2005-42DB-975A-48C1DC7E6BAE}"/>
              </a:ext>
            </a:extLst>
          </p:cNvPr>
          <p:cNvGrpSpPr/>
          <p:nvPr/>
        </p:nvGrpSpPr>
        <p:grpSpPr>
          <a:xfrm>
            <a:off x="3681583" y="1281901"/>
            <a:ext cx="5390431" cy="3144693"/>
            <a:chOff x="635000" y="1382713"/>
            <a:chExt cx="7869238" cy="4572000"/>
          </a:xfrm>
          <a:solidFill>
            <a:schemeClr val="accent1"/>
          </a:solidFill>
        </p:grpSpPr>
        <p:sp>
          <p:nvSpPr>
            <p:cNvPr id="300" name="Freeform 8">
              <a:extLst>
                <a:ext uri="{FF2B5EF4-FFF2-40B4-BE49-F238E27FC236}">
                  <a16:creationId xmlns:a16="http://schemas.microsoft.com/office/drawing/2014/main" xmlns="" id="{1A5640C3-F5D7-4310-A574-9543041B39D4}"/>
                </a:ext>
              </a:extLst>
            </p:cNvPr>
            <p:cNvSpPr>
              <a:spLocks noEditPoints="1"/>
            </p:cNvSpPr>
            <p:nvPr/>
          </p:nvSpPr>
          <p:spPr bwMode="auto">
            <a:xfrm>
              <a:off x="811213" y="3267075"/>
              <a:ext cx="7478713" cy="2654300"/>
            </a:xfrm>
            <a:custGeom>
              <a:avLst/>
              <a:gdLst>
                <a:gd name="T0" fmla="*/ 1383 w 4711"/>
                <a:gd name="T1" fmla="*/ 1616 h 1672"/>
                <a:gd name="T2" fmla="*/ 4289 w 4711"/>
                <a:gd name="T3" fmla="*/ 1370 h 1672"/>
                <a:gd name="T4" fmla="*/ 4547 w 4711"/>
                <a:gd name="T5" fmla="*/ 1482 h 1672"/>
                <a:gd name="T6" fmla="*/ 4645 w 4711"/>
                <a:gd name="T7" fmla="*/ 1305 h 1672"/>
                <a:gd name="T8" fmla="*/ 4596 w 4711"/>
                <a:gd name="T9" fmla="*/ 1330 h 1672"/>
                <a:gd name="T10" fmla="*/ 4699 w 4711"/>
                <a:gd name="T11" fmla="*/ 1014 h 1672"/>
                <a:gd name="T12" fmla="*/ 2870 w 4711"/>
                <a:gd name="T13" fmla="*/ 1134 h 1672"/>
                <a:gd name="T14" fmla="*/ 4455 w 4711"/>
                <a:gd name="T15" fmla="*/ 918 h 1672"/>
                <a:gd name="T16" fmla="*/ 4359 w 4711"/>
                <a:gd name="T17" fmla="*/ 1140 h 1672"/>
                <a:gd name="T18" fmla="*/ 4144 w 4711"/>
                <a:gd name="T19" fmla="*/ 1286 h 1672"/>
                <a:gd name="T20" fmla="*/ 3936 w 4711"/>
                <a:gd name="T21" fmla="*/ 1271 h 1672"/>
                <a:gd name="T22" fmla="*/ 3802 w 4711"/>
                <a:gd name="T23" fmla="*/ 1080 h 1672"/>
                <a:gd name="T24" fmla="*/ 4059 w 4711"/>
                <a:gd name="T25" fmla="*/ 932 h 1672"/>
                <a:gd name="T26" fmla="*/ 4430 w 4711"/>
                <a:gd name="T27" fmla="*/ 909 h 1672"/>
                <a:gd name="T28" fmla="*/ 3982 w 4711"/>
                <a:gd name="T29" fmla="*/ 883 h 1672"/>
                <a:gd name="T30" fmla="*/ 3891 w 4711"/>
                <a:gd name="T31" fmla="*/ 883 h 1672"/>
                <a:gd name="T32" fmla="*/ 4388 w 4711"/>
                <a:gd name="T33" fmla="*/ 864 h 1672"/>
                <a:gd name="T34" fmla="*/ 4362 w 4711"/>
                <a:gd name="T35" fmla="*/ 825 h 1672"/>
                <a:gd name="T36" fmla="*/ 3994 w 4711"/>
                <a:gd name="T37" fmla="*/ 817 h 1672"/>
                <a:gd name="T38" fmla="*/ 4270 w 4711"/>
                <a:gd name="T39" fmla="*/ 855 h 1672"/>
                <a:gd name="T40" fmla="*/ 4132 w 4711"/>
                <a:gd name="T41" fmla="*/ 887 h 1672"/>
                <a:gd name="T42" fmla="*/ 1563 w 4711"/>
                <a:gd name="T43" fmla="*/ 787 h 1672"/>
                <a:gd name="T44" fmla="*/ 3886 w 4711"/>
                <a:gd name="T45" fmla="*/ 778 h 1672"/>
                <a:gd name="T46" fmla="*/ 3870 w 4711"/>
                <a:gd name="T47" fmla="*/ 845 h 1672"/>
                <a:gd name="T48" fmla="*/ 3987 w 4711"/>
                <a:gd name="T49" fmla="*/ 764 h 1672"/>
                <a:gd name="T50" fmla="*/ 3821 w 4711"/>
                <a:gd name="T51" fmla="*/ 885 h 1672"/>
                <a:gd name="T52" fmla="*/ 3860 w 4711"/>
                <a:gd name="T53" fmla="*/ 710 h 1672"/>
                <a:gd name="T54" fmla="*/ 3786 w 4711"/>
                <a:gd name="T55" fmla="*/ 726 h 1672"/>
                <a:gd name="T56" fmla="*/ 3331 w 4711"/>
                <a:gd name="T57" fmla="*/ 700 h 1672"/>
                <a:gd name="T58" fmla="*/ 3957 w 4711"/>
                <a:gd name="T59" fmla="*/ 677 h 1672"/>
                <a:gd name="T60" fmla="*/ 1245 w 4711"/>
                <a:gd name="T61" fmla="*/ 637 h 1672"/>
                <a:gd name="T62" fmla="*/ 1351 w 4711"/>
                <a:gd name="T63" fmla="*/ 529 h 1672"/>
                <a:gd name="T64" fmla="*/ 3942 w 4711"/>
                <a:gd name="T65" fmla="*/ 620 h 1672"/>
                <a:gd name="T66" fmla="*/ 3942 w 4711"/>
                <a:gd name="T67" fmla="*/ 602 h 1672"/>
                <a:gd name="T68" fmla="*/ 1173 w 4711"/>
                <a:gd name="T69" fmla="*/ 511 h 1672"/>
                <a:gd name="T70" fmla="*/ 1255 w 4711"/>
                <a:gd name="T71" fmla="*/ 515 h 1672"/>
                <a:gd name="T72" fmla="*/ 96 w 4711"/>
                <a:gd name="T73" fmla="*/ 454 h 1672"/>
                <a:gd name="T74" fmla="*/ 1088 w 4711"/>
                <a:gd name="T75" fmla="*/ 445 h 1672"/>
                <a:gd name="T76" fmla="*/ 1166 w 4711"/>
                <a:gd name="T77" fmla="*/ 429 h 1672"/>
                <a:gd name="T78" fmla="*/ 1149 w 4711"/>
                <a:gd name="T79" fmla="*/ 400 h 1672"/>
                <a:gd name="T80" fmla="*/ 2694 w 4711"/>
                <a:gd name="T81" fmla="*/ 262 h 1672"/>
                <a:gd name="T82" fmla="*/ 2256 w 4711"/>
                <a:gd name="T83" fmla="*/ 181 h 1672"/>
                <a:gd name="T84" fmla="*/ 2353 w 4711"/>
                <a:gd name="T85" fmla="*/ 119 h 1672"/>
                <a:gd name="T86" fmla="*/ 4183 w 4711"/>
                <a:gd name="T87" fmla="*/ 162 h 1672"/>
                <a:gd name="T88" fmla="*/ 4046 w 4711"/>
                <a:gd name="T89" fmla="*/ 288 h 1672"/>
                <a:gd name="T90" fmla="*/ 4128 w 4711"/>
                <a:gd name="T91" fmla="*/ 225 h 1672"/>
                <a:gd name="T92" fmla="*/ 2400 w 4711"/>
                <a:gd name="T93" fmla="*/ 78 h 1672"/>
                <a:gd name="T94" fmla="*/ 2425 w 4711"/>
                <a:gd name="T95" fmla="*/ 227 h 1672"/>
                <a:gd name="T96" fmla="*/ 2247 w 4711"/>
                <a:gd name="T97" fmla="*/ 148 h 1672"/>
                <a:gd name="T98" fmla="*/ 2167 w 4711"/>
                <a:gd name="T99" fmla="*/ 232 h 1672"/>
                <a:gd name="T100" fmla="*/ 2489 w 4711"/>
                <a:gd name="T101" fmla="*/ 332 h 1672"/>
                <a:gd name="T102" fmla="*/ 2720 w 4711"/>
                <a:gd name="T103" fmla="*/ 234 h 1672"/>
                <a:gd name="T104" fmla="*/ 2577 w 4711"/>
                <a:gd name="T105" fmla="*/ 157 h 1672"/>
                <a:gd name="T106" fmla="*/ 2533 w 4711"/>
                <a:gd name="T107" fmla="*/ 232 h 1672"/>
                <a:gd name="T108" fmla="*/ 1210 w 4711"/>
                <a:gd name="T109" fmla="*/ 78 h 1672"/>
                <a:gd name="T110" fmla="*/ 2798 w 4711"/>
                <a:gd name="T111" fmla="*/ 145 h 1672"/>
                <a:gd name="T112" fmla="*/ 2903 w 4711"/>
                <a:gd name="T113" fmla="*/ 147 h 1672"/>
                <a:gd name="T114" fmla="*/ 2943 w 4711"/>
                <a:gd name="T115" fmla="*/ 127 h 1672"/>
                <a:gd name="T116" fmla="*/ 1393 w 4711"/>
                <a:gd name="T117" fmla="*/ 66 h 1672"/>
                <a:gd name="T118" fmla="*/ 1028 w 4711"/>
                <a:gd name="T119" fmla="*/ 126 h 1672"/>
                <a:gd name="T120" fmla="*/ 1194 w 4711"/>
                <a:gd name="T121" fmla="*/ 89 h 1672"/>
                <a:gd name="T122" fmla="*/ 1076 w 4711"/>
                <a:gd name="T123" fmla="*/ 5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11" h="1672">
                  <a:moveTo>
                    <a:pt x="1290" y="1620"/>
                  </a:moveTo>
                  <a:lnTo>
                    <a:pt x="1304" y="1628"/>
                  </a:lnTo>
                  <a:lnTo>
                    <a:pt x="1318" y="1641"/>
                  </a:lnTo>
                  <a:lnTo>
                    <a:pt x="1332" y="1653"/>
                  </a:lnTo>
                  <a:lnTo>
                    <a:pt x="1348" y="1662"/>
                  </a:lnTo>
                  <a:lnTo>
                    <a:pt x="1348" y="1670"/>
                  </a:lnTo>
                  <a:lnTo>
                    <a:pt x="1339" y="1670"/>
                  </a:lnTo>
                  <a:lnTo>
                    <a:pt x="1330" y="1672"/>
                  </a:lnTo>
                  <a:lnTo>
                    <a:pt x="1316" y="1672"/>
                  </a:lnTo>
                  <a:lnTo>
                    <a:pt x="1304" y="1669"/>
                  </a:lnTo>
                  <a:lnTo>
                    <a:pt x="1297" y="1667"/>
                  </a:lnTo>
                  <a:lnTo>
                    <a:pt x="1294" y="1653"/>
                  </a:lnTo>
                  <a:lnTo>
                    <a:pt x="1290" y="1635"/>
                  </a:lnTo>
                  <a:lnTo>
                    <a:pt x="1290" y="1620"/>
                  </a:lnTo>
                  <a:close/>
                  <a:moveTo>
                    <a:pt x="1402" y="1590"/>
                  </a:moveTo>
                  <a:lnTo>
                    <a:pt x="1416" y="1593"/>
                  </a:lnTo>
                  <a:lnTo>
                    <a:pt x="1432" y="1599"/>
                  </a:lnTo>
                  <a:lnTo>
                    <a:pt x="1444" y="1604"/>
                  </a:lnTo>
                  <a:lnTo>
                    <a:pt x="1440" y="1604"/>
                  </a:lnTo>
                  <a:lnTo>
                    <a:pt x="1428" y="1611"/>
                  </a:lnTo>
                  <a:lnTo>
                    <a:pt x="1416" y="1616"/>
                  </a:lnTo>
                  <a:lnTo>
                    <a:pt x="1402" y="1620"/>
                  </a:lnTo>
                  <a:lnTo>
                    <a:pt x="1402" y="1613"/>
                  </a:lnTo>
                  <a:lnTo>
                    <a:pt x="1404" y="1611"/>
                  </a:lnTo>
                  <a:lnTo>
                    <a:pt x="1407" y="1609"/>
                  </a:lnTo>
                  <a:lnTo>
                    <a:pt x="1409" y="1607"/>
                  </a:lnTo>
                  <a:lnTo>
                    <a:pt x="1409" y="1606"/>
                  </a:lnTo>
                  <a:lnTo>
                    <a:pt x="1411" y="1604"/>
                  </a:lnTo>
                  <a:lnTo>
                    <a:pt x="1412" y="1600"/>
                  </a:lnTo>
                  <a:lnTo>
                    <a:pt x="1409" y="1600"/>
                  </a:lnTo>
                  <a:lnTo>
                    <a:pt x="1400" y="1609"/>
                  </a:lnTo>
                  <a:lnTo>
                    <a:pt x="1392" y="1614"/>
                  </a:lnTo>
                  <a:lnTo>
                    <a:pt x="1383" y="1616"/>
                  </a:lnTo>
                  <a:lnTo>
                    <a:pt x="1371" y="1620"/>
                  </a:lnTo>
                  <a:lnTo>
                    <a:pt x="1371" y="1604"/>
                  </a:lnTo>
                  <a:lnTo>
                    <a:pt x="1381" y="1600"/>
                  </a:lnTo>
                  <a:lnTo>
                    <a:pt x="1392" y="1595"/>
                  </a:lnTo>
                  <a:lnTo>
                    <a:pt x="1402" y="1590"/>
                  </a:lnTo>
                  <a:close/>
                  <a:moveTo>
                    <a:pt x="1374" y="1393"/>
                  </a:moveTo>
                  <a:lnTo>
                    <a:pt x="1378" y="1396"/>
                  </a:lnTo>
                  <a:lnTo>
                    <a:pt x="1381" y="1398"/>
                  </a:lnTo>
                  <a:lnTo>
                    <a:pt x="1383" y="1400"/>
                  </a:lnTo>
                  <a:lnTo>
                    <a:pt x="1385" y="1403"/>
                  </a:lnTo>
                  <a:lnTo>
                    <a:pt x="1385" y="1407"/>
                  </a:lnTo>
                  <a:lnTo>
                    <a:pt x="1386" y="1412"/>
                  </a:lnTo>
                  <a:lnTo>
                    <a:pt x="1378" y="1412"/>
                  </a:lnTo>
                  <a:lnTo>
                    <a:pt x="1376" y="1408"/>
                  </a:lnTo>
                  <a:lnTo>
                    <a:pt x="1374" y="1405"/>
                  </a:lnTo>
                  <a:lnTo>
                    <a:pt x="1374" y="1403"/>
                  </a:lnTo>
                  <a:lnTo>
                    <a:pt x="1372" y="1401"/>
                  </a:lnTo>
                  <a:lnTo>
                    <a:pt x="1374" y="1398"/>
                  </a:lnTo>
                  <a:lnTo>
                    <a:pt x="1374" y="1393"/>
                  </a:lnTo>
                  <a:close/>
                  <a:moveTo>
                    <a:pt x="4289" y="1370"/>
                  </a:moveTo>
                  <a:lnTo>
                    <a:pt x="4294" y="1384"/>
                  </a:lnTo>
                  <a:lnTo>
                    <a:pt x="4296" y="1400"/>
                  </a:lnTo>
                  <a:lnTo>
                    <a:pt x="4292" y="1415"/>
                  </a:lnTo>
                  <a:lnTo>
                    <a:pt x="4284" y="1424"/>
                  </a:lnTo>
                  <a:lnTo>
                    <a:pt x="4275" y="1429"/>
                  </a:lnTo>
                  <a:lnTo>
                    <a:pt x="4263" y="1435"/>
                  </a:lnTo>
                  <a:lnTo>
                    <a:pt x="4258" y="1414"/>
                  </a:lnTo>
                  <a:lnTo>
                    <a:pt x="4251" y="1393"/>
                  </a:lnTo>
                  <a:lnTo>
                    <a:pt x="4244" y="1374"/>
                  </a:lnTo>
                  <a:lnTo>
                    <a:pt x="4258" y="1374"/>
                  </a:lnTo>
                  <a:lnTo>
                    <a:pt x="4270" y="1381"/>
                  </a:lnTo>
                  <a:lnTo>
                    <a:pt x="4280" y="1379"/>
                  </a:lnTo>
                  <a:lnTo>
                    <a:pt x="4289" y="1370"/>
                  </a:lnTo>
                  <a:close/>
                  <a:moveTo>
                    <a:pt x="4577" y="1367"/>
                  </a:moveTo>
                  <a:lnTo>
                    <a:pt x="4580" y="1368"/>
                  </a:lnTo>
                  <a:lnTo>
                    <a:pt x="4584" y="1370"/>
                  </a:lnTo>
                  <a:lnTo>
                    <a:pt x="4586" y="1372"/>
                  </a:lnTo>
                  <a:lnTo>
                    <a:pt x="4587" y="1374"/>
                  </a:lnTo>
                  <a:lnTo>
                    <a:pt x="4589" y="1375"/>
                  </a:lnTo>
                  <a:lnTo>
                    <a:pt x="4593" y="1379"/>
                  </a:lnTo>
                  <a:lnTo>
                    <a:pt x="4593" y="1377"/>
                  </a:lnTo>
                  <a:lnTo>
                    <a:pt x="4594" y="1375"/>
                  </a:lnTo>
                  <a:lnTo>
                    <a:pt x="4596" y="1372"/>
                  </a:lnTo>
                  <a:lnTo>
                    <a:pt x="4596" y="1370"/>
                  </a:lnTo>
                  <a:lnTo>
                    <a:pt x="4598" y="1370"/>
                  </a:lnTo>
                  <a:lnTo>
                    <a:pt x="4600" y="1370"/>
                  </a:lnTo>
                  <a:lnTo>
                    <a:pt x="4600" y="1374"/>
                  </a:lnTo>
                  <a:lnTo>
                    <a:pt x="4601" y="1377"/>
                  </a:lnTo>
                  <a:lnTo>
                    <a:pt x="4603" y="1382"/>
                  </a:lnTo>
                  <a:lnTo>
                    <a:pt x="4603" y="1388"/>
                  </a:lnTo>
                  <a:lnTo>
                    <a:pt x="4603" y="1393"/>
                  </a:lnTo>
                  <a:lnTo>
                    <a:pt x="4591" y="1407"/>
                  </a:lnTo>
                  <a:lnTo>
                    <a:pt x="4580" y="1424"/>
                  </a:lnTo>
                  <a:lnTo>
                    <a:pt x="4584" y="1435"/>
                  </a:lnTo>
                  <a:lnTo>
                    <a:pt x="4582" y="1438"/>
                  </a:lnTo>
                  <a:lnTo>
                    <a:pt x="4577" y="1442"/>
                  </a:lnTo>
                  <a:lnTo>
                    <a:pt x="4572" y="1443"/>
                  </a:lnTo>
                  <a:lnTo>
                    <a:pt x="4567" y="1445"/>
                  </a:lnTo>
                  <a:lnTo>
                    <a:pt x="4561" y="1449"/>
                  </a:lnTo>
                  <a:lnTo>
                    <a:pt x="4558" y="1450"/>
                  </a:lnTo>
                  <a:lnTo>
                    <a:pt x="4554" y="1456"/>
                  </a:lnTo>
                  <a:lnTo>
                    <a:pt x="4554" y="1461"/>
                  </a:lnTo>
                  <a:lnTo>
                    <a:pt x="4553" y="1466"/>
                  </a:lnTo>
                  <a:lnTo>
                    <a:pt x="4553" y="1471"/>
                  </a:lnTo>
                  <a:lnTo>
                    <a:pt x="4551" y="1478"/>
                  </a:lnTo>
                  <a:lnTo>
                    <a:pt x="4547" y="1482"/>
                  </a:lnTo>
                  <a:lnTo>
                    <a:pt x="4542" y="1485"/>
                  </a:lnTo>
                  <a:lnTo>
                    <a:pt x="4537" y="1489"/>
                  </a:lnTo>
                  <a:lnTo>
                    <a:pt x="4532" y="1492"/>
                  </a:lnTo>
                  <a:lnTo>
                    <a:pt x="4526" y="1497"/>
                  </a:lnTo>
                  <a:lnTo>
                    <a:pt x="4519" y="1497"/>
                  </a:lnTo>
                  <a:lnTo>
                    <a:pt x="4511" y="1491"/>
                  </a:lnTo>
                  <a:lnTo>
                    <a:pt x="4502" y="1485"/>
                  </a:lnTo>
                  <a:lnTo>
                    <a:pt x="4495" y="1480"/>
                  </a:lnTo>
                  <a:lnTo>
                    <a:pt x="4488" y="1470"/>
                  </a:lnTo>
                  <a:lnTo>
                    <a:pt x="4493" y="1466"/>
                  </a:lnTo>
                  <a:lnTo>
                    <a:pt x="4495" y="1461"/>
                  </a:lnTo>
                  <a:lnTo>
                    <a:pt x="4497" y="1457"/>
                  </a:lnTo>
                  <a:lnTo>
                    <a:pt x="4498" y="1452"/>
                  </a:lnTo>
                  <a:lnTo>
                    <a:pt x="4500" y="1447"/>
                  </a:lnTo>
                  <a:lnTo>
                    <a:pt x="4504" y="1443"/>
                  </a:lnTo>
                  <a:lnTo>
                    <a:pt x="4514" y="1440"/>
                  </a:lnTo>
                  <a:lnTo>
                    <a:pt x="4525" y="1438"/>
                  </a:lnTo>
                  <a:lnTo>
                    <a:pt x="4535" y="1435"/>
                  </a:lnTo>
                  <a:lnTo>
                    <a:pt x="4540" y="1429"/>
                  </a:lnTo>
                  <a:lnTo>
                    <a:pt x="4549" y="1417"/>
                  </a:lnTo>
                  <a:lnTo>
                    <a:pt x="4556" y="1403"/>
                  </a:lnTo>
                  <a:lnTo>
                    <a:pt x="4565" y="1389"/>
                  </a:lnTo>
                  <a:lnTo>
                    <a:pt x="4572" y="1375"/>
                  </a:lnTo>
                  <a:lnTo>
                    <a:pt x="4577" y="1367"/>
                  </a:lnTo>
                  <a:close/>
                  <a:moveTo>
                    <a:pt x="4570" y="1239"/>
                  </a:moveTo>
                  <a:lnTo>
                    <a:pt x="4577" y="1239"/>
                  </a:lnTo>
                  <a:lnTo>
                    <a:pt x="4593" y="1255"/>
                  </a:lnTo>
                  <a:lnTo>
                    <a:pt x="4607" y="1269"/>
                  </a:lnTo>
                  <a:lnTo>
                    <a:pt x="4621" y="1285"/>
                  </a:lnTo>
                  <a:lnTo>
                    <a:pt x="4631" y="1305"/>
                  </a:lnTo>
                  <a:lnTo>
                    <a:pt x="4636" y="1305"/>
                  </a:lnTo>
                  <a:lnTo>
                    <a:pt x="4642" y="1305"/>
                  </a:lnTo>
                  <a:lnTo>
                    <a:pt x="4645" y="1305"/>
                  </a:lnTo>
                  <a:lnTo>
                    <a:pt x="4647" y="1305"/>
                  </a:lnTo>
                  <a:lnTo>
                    <a:pt x="4650" y="1305"/>
                  </a:lnTo>
                  <a:lnTo>
                    <a:pt x="4654" y="1302"/>
                  </a:lnTo>
                  <a:lnTo>
                    <a:pt x="4656" y="1299"/>
                  </a:lnTo>
                  <a:lnTo>
                    <a:pt x="4657" y="1293"/>
                  </a:lnTo>
                  <a:lnTo>
                    <a:pt x="4661" y="1293"/>
                  </a:lnTo>
                  <a:lnTo>
                    <a:pt x="4661" y="1316"/>
                  </a:lnTo>
                  <a:lnTo>
                    <a:pt x="4659" y="1321"/>
                  </a:lnTo>
                  <a:lnTo>
                    <a:pt x="4657" y="1326"/>
                  </a:lnTo>
                  <a:lnTo>
                    <a:pt x="4656" y="1332"/>
                  </a:lnTo>
                  <a:lnTo>
                    <a:pt x="4654" y="1335"/>
                  </a:lnTo>
                  <a:lnTo>
                    <a:pt x="4642" y="1335"/>
                  </a:lnTo>
                  <a:lnTo>
                    <a:pt x="4642" y="1347"/>
                  </a:lnTo>
                  <a:lnTo>
                    <a:pt x="4631" y="1358"/>
                  </a:lnTo>
                  <a:lnTo>
                    <a:pt x="4622" y="1368"/>
                  </a:lnTo>
                  <a:lnTo>
                    <a:pt x="4612" y="1379"/>
                  </a:lnTo>
                  <a:lnTo>
                    <a:pt x="4612" y="1374"/>
                  </a:lnTo>
                  <a:lnTo>
                    <a:pt x="4610" y="1370"/>
                  </a:lnTo>
                  <a:lnTo>
                    <a:pt x="4610" y="1367"/>
                  </a:lnTo>
                  <a:lnTo>
                    <a:pt x="4610" y="1361"/>
                  </a:lnTo>
                  <a:lnTo>
                    <a:pt x="4612" y="1358"/>
                  </a:lnTo>
                  <a:lnTo>
                    <a:pt x="4612" y="1354"/>
                  </a:lnTo>
                  <a:lnTo>
                    <a:pt x="4612" y="1351"/>
                  </a:lnTo>
                  <a:lnTo>
                    <a:pt x="4610" y="1349"/>
                  </a:lnTo>
                  <a:lnTo>
                    <a:pt x="4607" y="1347"/>
                  </a:lnTo>
                  <a:lnTo>
                    <a:pt x="4603" y="1346"/>
                  </a:lnTo>
                  <a:lnTo>
                    <a:pt x="4600" y="1344"/>
                  </a:lnTo>
                  <a:lnTo>
                    <a:pt x="4596" y="1342"/>
                  </a:lnTo>
                  <a:lnTo>
                    <a:pt x="4593" y="1340"/>
                  </a:lnTo>
                  <a:lnTo>
                    <a:pt x="4591" y="1339"/>
                  </a:lnTo>
                  <a:lnTo>
                    <a:pt x="4591" y="1337"/>
                  </a:lnTo>
                  <a:lnTo>
                    <a:pt x="4593" y="1335"/>
                  </a:lnTo>
                  <a:lnTo>
                    <a:pt x="4596" y="1330"/>
                  </a:lnTo>
                  <a:lnTo>
                    <a:pt x="4601" y="1326"/>
                  </a:lnTo>
                  <a:lnTo>
                    <a:pt x="4607" y="1321"/>
                  </a:lnTo>
                  <a:lnTo>
                    <a:pt x="4612" y="1316"/>
                  </a:lnTo>
                  <a:lnTo>
                    <a:pt x="4605" y="1309"/>
                  </a:lnTo>
                  <a:lnTo>
                    <a:pt x="4598" y="1297"/>
                  </a:lnTo>
                  <a:lnTo>
                    <a:pt x="4587" y="1279"/>
                  </a:lnTo>
                  <a:lnTo>
                    <a:pt x="4579" y="1264"/>
                  </a:lnTo>
                  <a:lnTo>
                    <a:pt x="4574" y="1250"/>
                  </a:lnTo>
                  <a:lnTo>
                    <a:pt x="4570" y="1239"/>
                  </a:lnTo>
                  <a:close/>
                  <a:moveTo>
                    <a:pt x="4507" y="1056"/>
                  </a:moveTo>
                  <a:lnTo>
                    <a:pt x="4516" y="1056"/>
                  </a:lnTo>
                  <a:lnTo>
                    <a:pt x="4532" y="1068"/>
                  </a:lnTo>
                  <a:lnTo>
                    <a:pt x="4551" y="1079"/>
                  </a:lnTo>
                  <a:lnTo>
                    <a:pt x="4551" y="1089"/>
                  </a:lnTo>
                  <a:lnTo>
                    <a:pt x="4539" y="1089"/>
                  </a:lnTo>
                  <a:lnTo>
                    <a:pt x="4530" y="1082"/>
                  </a:lnTo>
                  <a:lnTo>
                    <a:pt x="4521" y="1075"/>
                  </a:lnTo>
                  <a:lnTo>
                    <a:pt x="4514" y="1066"/>
                  </a:lnTo>
                  <a:lnTo>
                    <a:pt x="4507" y="1056"/>
                  </a:lnTo>
                  <a:close/>
                  <a:moveTo>
                    <a:pt x="4692" y="995"/>
                  </a:moveTo>
                  <a:lnTo>
                    <a:pt x="4696" y="995"/>
                  </a:lnTo>
                  <a:lnTo>
                    <a:pt x="4699" y="997"/>
                  </a:lnTo>
                  <a:lnTo>
                    <a:pt x="4699" y="997"/>
                  </a:lnTo>
                  <a:lnTo>
                    <a:pt x="4701" y="998"/>
                  </a:lnTo>
                  <a:lnTo>
                    <a:pt x="4701" y="1000"/>
                  </a:lnTo>
                  <a:lnTo>
                    <a:pt x="4703" y="1002"/>
                  </a:lnTo>
                  <a:lnTo>
                    <a:pt x="4704" y="1005"/>
                  </a:lnTo>
                  <a:lnTo>
                    <a:pt x="4708" y="1011"/>
                  </a:lnTo>
                  <a:lnTo>
                    <a:pt x="4710" y="1017"/>
                  </a:lnTo>
                  <a:lnTo>
                    <a:pt x="4711" y="1024"/>
                  </a:lnTo>
                  <a:lnTo>
                    <a:pt x="4704" y="1024"/>
                  </a:lnTo>
                  <a:lnTo>
                    <a:pt x="4704" y="1017"/>
                  </a:lnTo>
                  <a:lnTo>
                    <a:pt x="4699" y="1014"/>
                  </a:lnTo>
                  <a:lnTo>
                    <a:pt x="4697" y="1009"/>
                  </a:lnTo>
                  <a:lnTo>
                    <a:pt x="4696" y="1005"/>
                  </a:lnTo>
                  <a:lnTo>
                    <a:pt x="4694" y="1000"/>
                  </a:lnTo>
                  <a:lnTo>
                    <a:pt x="4692" y="995"/>
                  </a:lnTo>
                  <a:close/>
                  <a:moveTo>
                    <a:pt x="4532" y="974"/>
                  </a:moveTo>
                  <a:lnTo>
                    <a:pt x="4535" y="974"/>
                  </a:lnTo>
                  <a:lnTo>
                    <a:pt x="4537" y="976"/>
                  </a:lnTo>
                  <a:lnTo>
                    <a:pt x="4537" y="977"/>
                  </a:lnTo>
                  <a:lnTo>
                    <a:pt x="4539" y="977"/>
                  </a:lnTo>
                  <a:lnTo>
                    <a:pt x="4540" y="977"/>
                  </a:lnTo>
                  <a:lnTo>
                    <a:pt x="4542" y="979"/>
                  </a:lnTo>
                  <a:lnTo>
                    <a:pt x="4544" y="984"/>
                  </a:lnTo>
                  <a:lnTo>
                    <a:pt x="4544" y="990"/>
                  </a:lnTo>
                  <a:lnTo>
                    <a:pt x="4546" y="993"/>
                  </a:lnTo>
                  <a:lnTo>
                    <a:pt x="4547" y="997"/>
                  </a:lnTo>
                  <a:lnTo>
                    <a:pt x="4549" y="1000"/>
                  </a:lnTo>
                  <a:lnTo>
                    <a:pt x="4551" y="1005"/>
                  </a:lnTo>
                  <a:lnTo>
                    <a:pt x="4539" y="1005"/>
                  </a:lnTo>
                  <a:lnTo>
                    <a:pt x="4537" y="997"/>
                  </a:lnTo>
                  <a:lnTo>
                    <a:pt x="4533" y="991"/>
                  </a:lnTo>
                  <a:lnTo>
                    <a:pt x="4532" y="984"/>
                  </a:lnTo>
                  <a:lnTo>
                    <a:pt x="4532" y="974"/>
                  </a:lnTo>
                  <a:close/>
                  <a:moveTo>
                    <a:pt x="2907" y="967"/>
                  </a:moveTo>
                  <a:lnTo>
                    <a:pt x="2907" y="974"/>
                  </a:lnTo>
                  <a:lnTo>
                    <a:pt x="2915" y="993"/>
                  </a:lnTo>
                  <a:lnTo>
                    <a:pt x="2915" y="1014"/>
                  </a:lnTo>
                  <a:lnTo>
                    <a:pt x="2910" y="1033"/>
                  </a:lnTo>
                  <a:lnTo>
                    <a:pt x="2901" y="1052"/>
                  </a:lnTo>
                  <a:lnTo>
                    <a:pt x="2891" y="1070"/>
                  </a:lnTo>
                  <a:lnTo>
                    <a:pt x="2882" y="1087"/>
                  </a:lnTo>
                  <a:lnTo>
                    <a:pt x="2875" y="1101"/>
                  </a:lnTo>
                  <a:lnTo>
                    <a:pt x="2872" y="1119"/>
                  </a:lnTo>
                  <a:lnTo>
                    <a:pt x="2870" y="1134"/>
                  </a:lnTo>
                  <a:lnTo>
                    <a:pt x="2868" y="1147"/>
                  </a:lnTo>
                  <a:lnTo>
                    <a:pt x="2861" y="1157"/>
                  </a:lnTo>
                  <a:lnTo>
                    <a:pt x="2849" y="1166"/>
                  </a:lnTo>
                  <a:lnTo>
                    <a:pt x="2849" y="1162"/>
                  </a:lnTo>
                  <a:lnTo>
                    <a:pt x="2842" y="1161"/>
                  </a:lnTo>
                  <a:lnTo>
                    <a:pt x="2837" y="1159"/>
                  </a:lnTo>
                  <a:lnTo>
                    <a:pt x="2832" y="1155"/>
                  </a:lnTo>
                  <a:lnTo>
                    <a:pt x="2828" y="1150"/>
                  </a:lnTo>
                  <a:lnTo>
                    <a:pt x="2826" y="1143"/>
                  </a:lnTo>
                  <a:lnTo>
                    <a:pt x="2819" y="1129"/>
                  </a:lnTo>
                  <a:lnTo>
                    <a:pt x="2818" y="1115"/>
                  </a:lnTo>
                  <a:lnTo>
                    <a:pt x="2823" y="1103"/>
                  </a:lnTo>
                  <a:lnTo>
                    <a:pt x="2828" y="1089"/>
                  </a:lnTo>
                  <a:lnTo>
                    <a:pt x="2833" y="1075"/>
                  </a:lnTo>
                  <a:lnTo>
                    <a:pt x="2833" y="1066"/>
                  </a:lnTo>
                  <a:lnTo>
                    <a:pt x="2832" y="1052"/>
                  </a:lnTo>
                  <a:lnTo>
                    <a:pt x="2830" y="1038"/>
                  </a:lnTo>
                  <a:lnTo>
                    <a:pt x="2830" y="1024"/>
                  </a:lnTo>
                  <a:lnTo>
                    <a:pt x="2849" y="1024"/>
                  </a:lnTo>
                  <a:lnTo>
                    <a:pt x="2854" y="1016"/>
                  </a:lnTo>
                  <a:lnTo>
                    <a:pt x="2865" y="1005"/>
                  </a:lnTo>
                  <a:lnTo>
                    <a:pt x="2875" y="993"/>
                  </a:lnTo>
                  <a:lnTo>
                    <a:pt x="2887" y="981"/>
                  </a:lnTo>
                  <a:lnTo>
                    <a:pt x="2898" y="972"/>
                  </a:lnTo>
                  <a:lnTo>
                    <a:pt x="2907" y="967"/>
                  </a:lnTo>
                  <a:close/>
                  <a:moveTo>
                    <a:pt x="4455" y="913"/>
                  </a:moveTo>
                  <a:lnTo>
                    <a:pt x="4469" y="918"/>
                  </a:lnTo>
                  <a:lnTo>
                    <a:pt x="4469" y="925"/>
                  </a:lnTo>
                  <a:lnTo>
                    <a:pt x="4458" y="925"/>
                  </a:lnTo>
                  <a:lnTo>
                    <a:pt x="4458" y="921"/>
                  </a:lnTo>
                  <a:lnTo>
                    <a:pt x="4457" y="920"/>
                  </a:lnTo>
                  <a:lnTo>
                    <a:pt x="4457" y="918"/>
                  </a:lnTo>
                  <a:lnTo>
                    <a:pt x="4455" y="918"/>
                  </a:lnTo>
                  <a:lnTo>
                    <a:pt x="4455" y="916"/>
                  </a:lnTo>
                  <a:lnTo>
                    <a:pt x="4455" y="913"/>
                  </a:lnTo>
                  <a:close/>
                  <a:moveTo>
                    <a:pt x="4205" y="909"/>
                  </a:moveTo>
                  <a:lnTo>
                    <a:pt x="4209" y="909"/>
                  </a:lnTo>
                  <a:lnTo>
                    <a:pt x="4210" y="918"/>
                  </a:lnTo>
                  <a:lnTo>
                    <a:pt x="4212" y="930"/>
                  </a:lnTo>
                  <a:lnTo>
                    <a:pt x="4217" y="944"/>
                  </a:lnTo>
                  <a:lnTo>
                    <a:pt x="4221" y="956"/>
                  </a:lnTo>
                  <a:lnTo>
                    <a:pt x="4224" y="963"/>
                  </a:lnTo>
                  <a:lnTo>
                    <a:pt x="4226" y="965"/>
                  </a:lnTo>
                  <a:lnTo>
                    <a:pt x="4231" y="967"/>
                  </a:lnTo>
                  <a:lnTo>
                    <a:pt x="4235" y="967"/>
                  </a:lnTo>
                  <a:lnTo>
                    <a:pt x="4240" y="969"/>
                  </a:lnTo>
                  <a:lnTo>
                    <a:pt x="4244" y="969"/>
                  </a:lnTo>
                  <a:lnTo>
                    <a:pt x="4247" y="970"/>
                  </a:lnTo>
                  <a:lnTo>
                    <a:pt x="4247" y="976"/>
                  </a:lnTo>
                  <a:lnTo>
                    <a:pt x="4251" y="988"/>
                  </a:lnTo>
                  <a:lnTo>
                    <a:pt x="4254" y="1002"/>
                  </a:lnTo>
                  <a:lnTo>
                    <a:pt x="4259" y="1019"/>
                  </a:lnTo>
                  <a:lnTo>
                    <a:pt x="4263" y="1031"/>
                  </a:lnTo>
                  <a:lnTo>
                    <a:pt x="4266" y="1040"/>
                  </a:lnTo>
                  <a:lnTo>
                    <a:pt x="4275" y="1040"/>
                  </a:lnTo>
                  <a:lnTo>
                    <a:pt x="4280" y="1042"/>
                  </a:lnTo>
                  <a:lnTo>
                    <a:pt x="4286" y="1044"/>
                  </a:lnTo>
                  <a:lnTo>
                    <a:pt x="4289" y="1047"/>
                  </a:lnTo>
                  <a:lnTo>
                    <a:pt x="4292" y="1052"/>
                  </a:lnTo>
                  <a:lnTo>
                    <a:pt x="4301" y="1065"/>
                  </a:lnTo>
                  <a:lnTo>
                    <a:pt x="4305" y="1082"/>
                  </a:lnTo>
                  <a:lnTo>
                    <a:pt x="4324" y="1082"/>
                  </a:lnTo>
                  <a:lnTo>
                    <a:pt x="4331" y="1100"/>
                  </a:lnTo>
                  <a:lnTo>
                    <a:pt x="4341" y="1112"/>
                  </a:lnTo>
                  <a:lnTo>
                    <a:pt x="4350" y="1124"/>
                  </a:lnTo>
                  <a:lnTo>
                    <a:pt x="4359" y="1140"/>
                  </a:lnTo>
                  <a:lnTo>
                    <a:pt x="4362" y="1166"/>
                  </a:lnTo>
                  <a:lnTo>
                    <a:pt x="4361" y="1187"/>
                  </a:lnTo>
                  <a:lnTo>
                    <a:pt x="4355" y="1208"/>
                  </a:lnTo>
                  <a:lnTo>
                    <a:pt x="4347" y="1227"/>
                  </a:lnTo>
                  <a:lnTo>
                    <a:pt x="4338" y="1248"/>
                  </a:lnTo>
                  <a:lnTo>
                    <a:pt x="4327" y="1271"/>
                  </a:lnTo>
                  <a:lnTo>
                    <a:pt x="4324" y="1285"/>
                  </a:lnTo>
                  <a:lnTo>
                    <a:pt x="4319" y="1299"/>
                  </a:lnTo>
                  <a:lnTo>
                    <a:pt x="4315" y="1314"/>
                  </a:lnTo>
                  <a:lnTo>
                    <a:pt x="4310" y="1326"/>
                  </a:lnTo>
                  <a:lnTo>
                    <a:pt x="4301" y="1335"/>
                  </a:lnTo>
                  <a:lnTo>
                    <a:pt x="4291" y="1340"/>
                  </a:lnTo>
                  <a:lnTo>
                    <a:pt x="4279" y="1346"/>
                  </a:lnTo>
                  <a:lnTo>
                    <a:pt x="4266" y="1351"/>
                  </a:lnTo>
                  <a:lnTo>
                    <a:pt x="4258" y="1354"/>
                  </a:lnTo>
                  <a:lnTo>
                    <a:pt x="4247" y="1346"/>
                  </a:lnTo>
                  <a:lnTo>
                    <a:pt x="4235" y="1335"/>
                  </a:lnTo>
                  <a:lnTo>
                    <a:pt x="4226" y="1342"/>
                  </a:lnTo>
                  <a:lnTo>
                    <a:pt x="4216" y="1346"/>
                  </a:lnTo>
                  <a:lnTo>
                    <a:pt x="4203" y="1344"/>
                  </a:lnTo>
                  <a:lnTo>
                    <a:pt x="4190" y="1342"/>
                  </a:lnTo>
                  <a:lnTo>
                    <a:pt x="4174" y="1340"/>
                  </a:lnTo>
                  <a:lnTo>
                    <a:pt x="4167" y="1305"/>
                  </a:lnTo>
                  <a:lnTo>
                    <a:pt x="4162" y="1304"/>
                  </a:lnTo>
                  <a:lnTo>
                    <a:pt x="4156" y="1302"/>
                  </a:lnTo>
                  <a:lnTo>
                    <a:pt x="4151" y="1300"/>
                  </a:lnTo>
                  <a:lnTo>
                    <a:pt x="4148" y="1297"/>
                  </a:lnTo>
                  <a:lnTo>
                    <a:pt x="4144" y="1295"/>
                  </a:lnTo>
                  <a:lnTo>
                    <a:pt x="4142" y="1293"/>
                  </a:lnTo>
                  <a:lnTo>
                    <a:pt x="4142" y="1292"/>
                  </a:lnTo>
                  <a:lnTo>
                    <a:pt x="4144" y="1290"/>
                  </a:lnTo>
                  <a:lnTo>
                    <a:pt x="4144" y="1288"/>
                  </a:lnTo>
                  <a:lnTo>
                    <a:pt x="4144" y="1286"/>
                  </a:lnTo>
                  <a:lnTo>
                    <a:pt x="4142" y="1285"/>
                  </a:lnTo>
                  <a:lnTo>
                    <a:pt x="4141" y="1283"/>
                  </a:lnTo>
                  <a:lnTo>
                    <a:pt x="4135" y="1281"/>
                  </a:lnTo>
                  <a:lnTo>
                    <a:pt x="4134" y="1283"/>
                  </a:lnTo>
                  <a:lnTo>
                    <a:pt x="4134" y="1285"/>
                  </a:lnTo>
                  <a:lnTo>
                    <a:pt x="4134" y="1285"/>
                  </a:lnTo>
                  <a:lnTo>
                    <a:pt x="4132" y="1286"/>
                  </a:lnTo>
                  <a:lnTo>
                    <a:pt x="4130" y="1286"/>
                  </a:lnTo>
                  <a:lnTo>
                    <a:pt x="4128" y="1286"/>
                  </a:lnTo>
                  <a:lnTo>
                    <a:pt x="4128" y="1281"/>
                  </a:lnTo>
                  <a:lnTo>
                    <a:pt x="4123" y="1281"/>
                  </a:lnTo>
                  <a:lnTo>
                    <a:pt x="4123" y="1278"/>
                  </a:lnTo>
                  <a:lnTo>
                    <a:pt x="4130" y="1274"/>
                  </a:lnTo>
                  <a:lnTo>
                    <a:pt x="4135" y="1269"/>
                  </a:lnTo>
                  <a:lnTo>
                    <a:pt x="4139" y="1264"/>
                  </a:lnTo>
                  <a:lnTo>
                    <a:pt x="4135" y="1264"/>
                  </a:lnTo>
                  <a:lnTo>
                    <a:pt x="4135" y="1258"/>
                  </a:lnTo>
                  <a:lnTo>
                    <a:pt x="4127" y="1267"/>
                  </a:lnTo>
                  <a:lnTo>
                    <a:pt x="4118" y="1272"/>
                  </a:lnTo>
                  <a:lnTo>
                    <a:pt x="4104" y="1278"/>
                  </a:lnTo>
                  <a:lnTo>
                    <a:pt x="4099" y="1267"/>
                  </a:lnTo>
                  <a:lnTo>
                    <a:pt x="4092" y="1257"/>
                  </a:lnTo>
                  <a:lnTo>
                    <a:pt x="4083" y="1248"/>
                  </a:lnTo>
                  <a:lnTo>
                    <a:pt x="4071" y="1241"/>
                  </a:lnTo>
                  <a:lnTo>
                    <a:pt x="4055" y="1239"/>
                  </a:lnTo>
                  <a:lnTo>
                    <a:pt x="4045" y="1236"/>
                  </a:lnTo>
                  <a:lnTo>
                    <a:pt x="4031" y="1234"/>
                  </a:lnTo>
                  <a:lnTo>
                    <a:pt x="4011" y="1236"/>
                  </a:lnTo>
                  <a:lnTo>
                    <a:pt x="3992" y="1237"/>
                  </a:lnTo>
                  <a:lnTo>
                    <a:pt x="3973" y="1241"/>
                  </a:lnTo>
                  <a:lnTo>
                    <a:pt x="3956" y="1244"/>
                  </a:lnTo>
                  <a:lnTo>
                    <a:pt x="3943" y="1248"/>
                  </a:lnTo>
                  <a:lnTo>
                    <a:pt x="3936" y="1271"/>
                  </a:lnTo>
                  <a:lnTo>
                    <a:pt x="3919" y="1271"/>
                  </a:lnTo>
                  <a:lnTo>
                    <a:pt x="3903" y="1269"/>
                  </a:lnTo>
                  <a:lnTo>
                    <a:pt x="3886" y="1271"/>
                  </a:lnTo>
                  <a:lnTo>
                    <a:pt x="3874" y="1274"/>
                  </a:lnTo>
                  <a:lnTo>
                    <a:pt x="3861" y="1279"/>
                  </a:lnTo>
                  <a:lnTo>
                    <a:pt x="3851" y="1285"/>
                  </a:lnTo>
                  <a:lnTo>
                    <a:pt x="3839" y="1286"/>
                  </a:lnTo>
                  <a:lnTo>
                    <a:pt x="3825" y="1286"/>
                  </a:lnTo>
                  <a:lnTo>
                    <a:pt x="3821" y="1279"/>
                  </a:lnTo>
                  <a:lnTo>
                    <a:pt x="3818" y="1274"/>
                  </a:lnTo>
                  <a:lnTo>
                    <a:pt x="3812" y="1269"/>
                  </a:lnTo>
                  <a:lnTo>
                    <a:pt x="3809" y="1264"/>
                  </a:lnTo>
                  <a:lnTo>
                    <a:pt x="3818" y="1251"/>
                  </a:lnTo>
                  <a:lnTo>
                    <a:pt x="3819" y="1236"/>
                  </a:lnTo>
                  <a:lnTo>
                    <a:pt x="3818" y="1218"/>
                  </a:lnTo>
                  <a:lnTo>
                    <a:pt x="3811" y="1201"/>
                  </a:lnTo>
                  <a:lnTo>
                    <a:pt x="3804" y="1182"/>
                  </a:lnTo>
                  <a:lnTo>
                    <a:pt x="3795" y="1164"/>
                  </a:lnTo>
                  <a:lnTo>
                    <a:pt x="3790" y="1148"/>
                  </a:lnTo>
                  <a:lnTo>
                    <a:pt x="3786" y="1136"/>
                  </a:lnTo>
                  <a:lnTo>
                    <a:pt x="3790" y="1136"/>
                  </a:lnTo>
                  <a:lnTo>
                    <a:pt x="3793" y="1138"/>
                  </a:lnTo>
                  <a:lnTo>
                    <a:pt x="3795" y="1138"/>
                  </a:lnTo>
                  <a:lnTo>
                    <a:pt x="3797" y="1140"/>
                  </a:lnTo>
                  <a:lnTo>
                    <a:pt x="3797" y="1140"/>
                  </a:lnTo>
                  <a:lnTo>
                    <a:pt x="3799" y="1138"/>
                  </a:lnTo>
                  <a:lnTo>
                    <a:pt x="3800" y="1136"/>
                  </a:lnTo>
                  <a:lnTo>
                    <a:pt x="3802" y="1133"/>
                  </a:lnTo>
                  <a:lnTo>
                    <a:pt x="3793" y="1124"/>
                  </a:lnTo>
                  <a:lnTo>
                    <a:pt x="3790" y="1113"/>
                  </a:lnTo>
                  <a:lnTo>
                    <a:pt x="3786" y="1101"/>
                  </a:lnTo>
                  <a:lnTo>
                    <a:pt x="3795" y="1091"/>
                  </a:lnTo>
                  <a:lnTo>
                    <a:pt x="3802" y="1080"/>
                  </a:lnTo>
                  <a:lnTo>
                    <a:pt x="3809" y="1070"/>
                  </a:lnTo>
                  <a:lnTo>
                    <a:pt x="3819" y="1061"/>
                  </a:lnTo>
                  <a:lnTo>
                    <a:pt x="3832" y="1056"/>
                  </a:lnTo>
                  <a:lnTo>
                    <a:pt x="3840" y="1056"/>
                  </a:lnTo>
                  <a:lnTo>
                    <a:pt x="3854" y="1054"/>
                  </a:lnTo>
                  <a:lnTo>
                    <a:pt x="3872" y="1051"/>
                  </a:lnTo>
                  <a:lnTo>
                    <a:pt x="3888" y="1047"/>
                  </a:lnTo>
                  <a:lnTo>
                    <a:pt x="3902" y="1044"/>
                  </a:lnTo>
                  <a:lnTo>
                    <a:pt x="3907" y="1031"/>
                  </a:lnTo>
                  <a:lnTo>
                    <a:pt x="3915" y="1017"/>
                  </a:lnTo>
                  <a:lnTo>
                    <a:pt x="3926" y="1007"/>
                  </a:lnTo>
                  <a:lnTo>
                    <a:pt x="3940" y="1002"/>
                  </a:lnTo>
                  <a:lnTo>
                    <a:pt x="3940" y="990"/>
                  </a:lnTo>
                  <a:lnTo>
                    <a:pt x="3947" y="986"/>
                  </a:lnTo>
                  <a:lnTo>
                    <a:pt x="3956" y="977"/>
                  </a:lnTo>
                  <a:lnTo>
                    <a:pt x="3966" y="969"/>
                  </a:lnTo>
                  <a:lnTo>
                    <a:pt x="3977" y="962"/>
                  </a:lnTo>
                  <a:lnTo>
                    <a:pt x="3987" y="956"/>
                  </a:lnTo>
                  <a:lnTo>
                    <a:pt x="3994" y="960"/>
                  </a:lnTo>
                  <a:lnTo>
                    <a:pt x="3996" y="962"/>
                  </a:lnTo>
                  <a:lnTo>
                    <a:pt x="3996" y="965"/>
                  </a:lnTo>
                  <a:lnTo>
                    <a:pt x="3996" y="969"/>
                  </a:lnTo>
                  <a:lnTo>
                    <a:pt x="3998" y="974"/>
                  </a:lnTo>
                  <a:lnTo>
                    <a:pt x="4003" y="976"/>
                  </a:lnTo>
                  <a:lnTo>
                    <a:pt x="4008" y="976"/>
                  </a:lnTo>
                  <a:lnTo>
                    <a:pt x="4011" y="977"/>
                  </a:lnTo>
                  <a:lnTo>
                    <a:pt x="4017" y="979"/>
                  </a:lnTo>
                  <a:lnTo>
                    <a:pt x="4020" y="963"/>
                  </a:lnTo>
                  <a:lnTo>
                    <a:pt x="4025" y="955"/>
                  </a:lnTo>
                  <a:lnTo>
                    <a:pt x="4032" y="949"/>
                  </a:lnTo>
                  <a:lnTo>
                    <a:pt x="4041" y="944"/>
                  </a:lnTo>
                  <a:lnTo>
                    <a:pt x="4050" y="941"/>
                  </a:lnTo>
                  <a:lnTo>
                    <a:pt x="4059" y="932"/>
                  </a:lnTo>
                  <a:lnTo>
                    <a:pt x="4055" y="930"/>
                  </a:lnTo>
                  <a:lnTo>
                    <a:pt x="4055" y="928"/>
                  </a:lnTo>
                  <a:lnTo>
                    <a:pt x="4053" y="927"/>
                  </a:lnTo>
                  <a:lnTo>
                    <a:pt x="4052" y="925"/>
                  </a:lnTo>
                  <a:lnTo>
                    <a:pt x="4066" y="925"/>
                  </a:lnTo>
                  <a:lnTo>
                    <a:pt x="4080" y="932"/>
                  </a:lnTo>
                  <a:lnTo>
                    <a:pt x="4095" y="934"/>
                  </a:lnTo>
                  <a:lnTo>
                    <a:pt x="4111" y="934"/>
                  </a:lnTo>
                  <a:lnTo>
                    <a:pt x="4128" y="932"/>
                  </a:lnTo>
                  <a:lnTo>
                    <a:pt x="4128" y="941"/>
                  </a:lnTo>
                  <a:lnTo>
                    <a:pt x="4116" y="956"/>
                  </a:lnTo>
                  <a:lnTo>
                    <a:pt x="4109" y="979"/>
                  </a:lnTo>
                  <a:lnTo>
                    <a:pt x="4121" y="986"/>
                  </a:lnTo>
                  <a:lnTo>
                    <a:pt x="4137" y="995"/>
                  </a:lnTo>
                  <a:lnTo>
                    <a:pt x="4153" y="1004"/>
                  </a:lnTo>
                  <a:lnTo>
                    <a:pt x="4169" y="1009"/>
                  </a:lnTo>
                  <a:lnTo>
                    <a:pt x="4181" y="1009"/>
                  </a:lnTo>
                  <a:lnTo>
                    <a:pt x="4190" y="995"/>
                  </a:lnTo>
                  <a:lnTo>
                    <a:pt x="4195" y="972"/>
                  </a:lnTo>
                  <a:lnTo>
                    <a:pt x="4196" y="949"/>
                  </a:lnTo>
                  <a:lnTo>
                    <a:pt x="4200" y="927"/>
                  </a:lnTo>
                  <a:lnTo>
                    <a:pt x="4205" y="909"/>
                  </a:lnTo>
                  <a:close/>
                  <a:moveTo>
                    <a:pt x="4439" y="897"/>
                  </a:moveTo>
                  <a:lnTo>
                    <a:pt x="4443" y="901"/>
                  </a:lnTo>
                  <a:lnTo>
                    <a:pt x="4446" y="904"/>
                  </a:lnTo>
                  <a:lnTo>
                    <a:pt x="4450" y="906"/>
                  </a:lnTo>
                  <a:lnTo>
                    <a:pt x="4450" y="913"/>
                  </a:lnTo>
                  <a:lnTo>
                    <a:pt x="4443" y="913"/>
                  </a:lnTo>
                  <a:lnTo>
                    <a:pt x="4441" y="913"/>
                  </a:lnTo>
                  <a:lnTo>
                    <a:pt x="4439" y="911"/>
                  </a:lnTo>
                  <a:lnTo>
                    <a:pt x="4437" y="911"/>
                  </a:lnTo>
                  <a:lnTo>
                    <a:pt x="4436" y="911"/>
                  </a:lnTo>
                  <a:lnTo>
                    <a:pt x="4430" y="909"/>
                  </a:lnTo>
                  <a:lnTo>
                    <a:pt x="4432" y="906"/>
                  </a:lnTo>
                  <a:lnTo>
                    <a:pt x="4432" y="902"/>
                  </a:lnTo>
                  <a:lnTo>
                    <a:pt x="4432" y="902"/>
                  </a:lnTo>
                  <a:lnTo>
                    <a:pt x="4432" y="901"/>
                  </a:lnTo>
                  <a:lnTo>
                    <a:pt x="4434" y="901"/>
                  </a:lnTo>
                  <a:lnTo>
                    <a:pt x="4436" y="901"/>
                  </a:lnTo>
                  <a:lnTo>
                    <a:pt x="4439" y="897"/>
                  </a:lnTo>
                  <a:close/>
                  <a:moveTo>
                    <a:pt x="3867" y="897"/>
                  </a:moveTo>
                  <a:lnTo>
                    <a:pt x="3874" y="899"/>
                  </a:lnTo>
                  <a:lnTo>
                    <a:pt x="3879" y="899"/>
                  </a:lnTo>
                  <a:lnTo>
                    <a:pt x="3884" y="899"/>
                  </a:lnTo>
                  <a:lnTo>
                    <a:pt x="3888" y="901"/>
                  </a:lnTo>
                  <a:lnTo>
                    <a:pt x="3893" y="902"/>
                  </a:lnTo>
                  <a:lnTo>
                    <a:pt x="3893" y="909"/>
                  </a:lnTo>
                  <a:lnTo>
                    <a:pt x="3889" y="909"/>
                  </a:lnTo>
                  <a:lnTo>
                    <a:pt x="3889" y="913"/>
                  </a:lnTo>
                  <a:lnTo>
                    <a:pt x="3884" y="911"/>
                  </a:lnTo>
                  <a:lnTo>
                    <a:pt x="3879" y="909"/>
                  </a:lnTo>
                  <a:lnTo>
                    <a:pt x="3874" y="906"/>
                  </a:lnTo>
                  <a:lnTo>
                    <a:pt x="3870" y="902"/>
                  </a:lnTo>
                  <a:lnTo>
                    <a:pt x="3867" y="897"/>
                  </a:lnTo>
                  <a:close/>
                  <a:moveTo>
                    <a:pt x="4443" y="887"/>
                  </a:moveTo>
                  <a:lnTo>
                    <a:pt x="4455" y="887"/>
                  </a:lnTo>
                  <a:lnTo>
                    <a:pt x="4462" y="909"/>
                  </a:lnTo>
                  <a:lnTo>
                    <a:pt x="4455" y="909"/>
                  </a:lnTo>
                  <a:lnTo>
                    <a:pt x="4455" y="906"/>
                  </a:lnTo>
                  <a:lnTo>
                    <a:pt x="4450" y="902"/>
                  </a:lnTo>
                  <a:lnTo>
                    <a:pt x="4448" y="899"/>
                  </a:lnTo>
                  <a:lnTo>
                    <a:pt x="4446" y="895"/>
                  </a:lnTo>
                  <a:lnTo>
                    <a:pt x="4444" y="892"/>
                  </a:lnTo>
                  <a:lnTo>
                    <a:pt x="4443" y="887"/>
                  </a:lnTo>
                  <a:close/>
                  <a:moveTo>
                    <a:pt x="3963" y="883"/>
                  </a:moveTo>
                  <a:lnTo>
                    <a:pt x="3982" y="883"/>
                  </a:lnTo>
                  <a:lnTo>
                    <a:pt x="3982" y="887"/>
                  </a:lnTo>
                  <a:lnTo>
                    <a:pt x="3978" y="887"/>
                  </a:lnTo>
                  <a:lnTo>
                    <a:pt x="3966" y="895"/>
                  </a:lnTo>
                  <a:lnTo>
                    <a:pt x="3952" y="904"/>
                  </a:lnTo>
                  <a:lnTo>
                    <a:pt x="3940" y="913"/>
                  </a:lnTo>
                  <a:lnTo>
                    <a:pt x="3936" y="913"/>
                  </a:lnTo>
                  <a:lnTo>
                    <a:pt x="3935" y="911"/>
                  </a:lnTo>
                  <a:lnTo>
                    <a:pt x="3935" y="911"/>
                  </a:lnTo>
                  <a:lnTo>
                    <a:pt x="3933" y="911"/>
                  </a:lnTo>
                  <a:lnTo>
                    <a:pt x="3931" y="909"/>
                  </a:lnTo>
                  <a:lnTo>
                    <a:pt x="3928" y="909"/>
                  </a:lnTo>
                  <a:lnTo>
                    <a:pt x="3928" y="906"/>
                  </a:lnTo>
                  <a:lnTo>
                    <a:pt x="3945" y="895"/>
                  </a:lnTo>
                  <a:lnTo>
                    <a:pt x="3963" y="883"/>
                  </a:lnTo>
                  <a:close/>
                  <a:moveTo>
                    <a:pt x="3917" y="878"/>
                  </a:moveTo>
                  <a:lnTo>
                    <a:pt x="3921" y="881"/>
                  </a:lnTo>
                  <a:lnTo>
                    <a:pt x="3922" y="881"/>
                  </a:lnTo>
                  <a:lnTo>
                    <a:pt x="3922" y="881"/>
                  </a:lnTo>
                  <a:lnTo>
                    <a:pt x="3922" y="883"/>
                  </a:lnTo>
                  <a:lnTo>
                    <a:pt x="3922" y="883"/>
                  </a:lnTo>
                  <a:lnTo>
                    <a:pt x="3922" y="887"/>
                  </a:lnTo>
                  <a:lnTo>
                    <a:pt x="3924" y="890"/>
                  </a:lnTo>
                  <a:lnTo>
                    <a:pt x="3917" y="890"/>
                  </a:lnTo>
                  <a:lnTo>
                    <a:pt x="3905" y="894"/>
                  </a:lnTo>
                  <a:lnTo>
                    <a:pt x="3891" y="894"/>
                  </a:lnTo>
                  <a:lnTo>
                    <a:pt x="3879" y="890"/>
                  </a:lnTo>
                  <a:lnTo>
                    <a:pt x="3879" y="888"/>
                  </a:lnTo>
                  <a:lnTo>
                    <a:pt x="3881" y="888"/>
                  </a:lnTo>
                  <a:lnTo>
                    <a:pt x="3881" y="888"/>
                  </a:lnTo>
                  <a:lnTo>
                    <a:pt x="3881" y="888"/>
                  </a:lnTo>
                  <a:lnTo>
                    <a:pt x="3881" y="888"/>
                  </a:lnTo>
                  <a:lnTo>
                    <a:pt x="3882" y="887"/>
                  </a:lnTo>
                  <a:lnTo>
                    <a:pt x="3891" y="883"/>
                  </a:lnTo>
                  <a:lnTo>
                    <a:pt x="3900" y="883"/>
                  </a:lnTo>
                  <a:lnTo>
                    <a:pt x="3908" y="883"/>
                  </a:lnTo>
                  <a:lnTo>
                    <a:pt x="3917" y="878"/>
                  </a:lnTo>
                  <a:close/>
                  <a:moveTo>
                    <a:pt x="3851" y="878"/>
                  </a:moveTo>
                  <a:lnTo>
                    <a:pt x="3858" y="880"/>
                  </a:lnTo>
                  <a:lnTo>
                    <a:pt x="3861" y="881"/>
                  </a:lnTo>
                  <a:lnTo>
                    <a:pt x="3865" y="883"/>
                  </a:lnTo>
                  <a:lnTo>
                    <a:pt x="3868" y="887"/>
                  </a:lnTo>
                  <a:lnTo>
                    <a:pt x="3870" y="890"/>
                  </a:lnTo>
                  <a:lnTo>
                    <a:pt x="3867" y="890"/>
                  </a:lnTo>
                  <a:lnTo>
                    <a:pt x="3858" y="894"/>
                  </a:lnTo>
                  <a:lnTo>
                    <a:pt x="3847" y="894"/>
                  </a:lnTo>
                  <a:lnTo>
                    <a:pt x="3835" y="894"/>
                  </a:lnTo>
                  <a:lnTo>
                    <a:pt x="3835" y="887"/>
                  </a:lnTo>
                  <a:lnTo>
                    <a:pt x="3840" y="885"/>
                  </a:lnTo>
                  <a:lnTo>
                    <a:pt x="3846" y="883"/>
                  </a:lnTo>
                  <a:lnTo>
                    <a:pt x="3847" y="881"/>
                  </a:lnTo>
                  <a:lnTo>
                    <a:pt x="3851" y="878"/>
                  </a:lnTo>
                  <a:close/>
                  <a:moveTo>
                    <a:pt x="4411" y="871"/>
                  </a:moveTo>
                  <a:lnTo>
                    <a:pt x="4418" y="874"/>
                  </a:lnTo>
                  <a:lnTo>
                    <a:pt x="4422" y="876"/>
                  </a:lnTo>
                  <a:lnTo>
                    <a:pt x="4427" y="880"/>
                  </a:lnTo>
                  <a:lnTo>
                    <a:pt x="4430" y="883"/>
                  </a:lnTo>
                  <a:lnTo>
                    <a:pt x="4432" y="888"/>
                  </a:lnTo>
                  <a:lnTo>
                    <a:pt x="4436" y="894"/>
                  </a:lnTo>
                  <a:lnTo>
                    <a:pt x="4430" y="894"/>
                  </a:lnTo>
                  <a:lnTo>
                    <a:pt x="4427" y="890"/>
                  </a:lnTo>
                  <a:lnTo>
                    <a:pt x="4422" y="887"/>
                  </a:lnTo>
                  <a:lnTo>
                    <a:pt x="4418" y="883"/>
                  </a:lnTo>
                  <a:lnTo>
                    <a:pt x="4415" y="878"/>
                  </a:lnTo>
                  <a:lnTo>
                    <a:pt x="4411" y="871"/>
                  </a:lnTo>
                  <a:close/>
                  <a:moveTo>
                    <a:pt x="4385" y="864"/>
                  </a:moveTo>
                  <a:lnTo>
                    <a:pt x="4388" y="864"/>
                  </a:lnTo>
                  <a:lnTo>
                    <a:pt x="4390" y="866"/>
                  </a:lnTo>
                  <a:lnTo>
                    <a:pt x="4392" y="866"/>
                  </a:lnTo>
                  <a:lnTo>
                    <a:pt x="4394" y="867"/>
                  </a:lnTo>
                  <a:lnTo>
                    <a:pt x="4394" y="869"/>
                  </a:lnTo>
                  <a:lnTo>
                    <a:pt x="4397" y="871"/>
                  </a:lnTo>
                  <a:lnTo>
                    <a:pt x="4401" y="871"/>
                  </a:lnTo>
                  <a:lnTo>
                    <a:pt x="4401" y="874"/>
                  </a:lnTo>
                  <a:lnTo>
                    <a:pt x="4395" y="873"/>
                  </a:lnTo>
                  <a:lnTo>
                    <a:pt x="4392" y="871"/>
                  </a:lnTo>
                  <a:lnTo>
                    <a:pt x="4390" y="869"/>
                  </a:lnTo>
                  <a:lnTo>
                    <a:pt x="4388" y="867"/>
                  </a:lnTo>
                  <a:lnTo>
                    <a:pt x="4385" y="864"/>
                  </a:lnTo>
                  <a:close/>
                  <a:moveTo>
                    <a:pt x="4081" y="845"/>
                  </a:moveTo>
                  <a:lnTo>
                    <a:pt x="4094" y="848"/>
                  </a:lnTo>
                  <a:lnTo>
                    <a:pt x="4094" y="855"/>
                  </a:lnTo>
                  <a:lnTo>
                    <a:pt x="4085" y="860"/>
                  </a:lnTo>
                  <a:lnTo>
                    <a:pt x="4085" y="860"/>
                  </a:lnTo>
                  <a:lnTo>
                    <a:pt x="4083" y="862"/>
                  </a:lnTo>
                  <a:lnTo>
                    <a:pt x="4083" y="862"/>
                  </a:lnTo>
                  <a:lnTo>
                    <a:pt x="4083" y="862"/>
                  </a:lnTo>
                  <a:lnTo>
                    <a:pt x="4083" y="862"/>
                  </a:lnTo>
                  <a:lnTo>
                    <a:pt x="4081" y="864"/>
                  </a:lnTo>
                  <a:lnTo>
                    <a:pt x="4081" y="845"/>
                  </a:lnTo>
                  <a:close/>
                  <a:moveTo>
                    <a:pt x="4362" y="825"/>
                  </a:moveTo>
                  <a:lnTo>
                    <a:pt x="4373" y="832"/>
                  </a:lnTo>
                  <a:lnTo>
                    <a:pt x="4380" y="843"/>
                  </a:lnTo>
                  <a:lnTo>
                    <a:pt x="4385" y="855"/>
                  </a:lnTo>
                  <a:lnTo>
                    <a:pt x="4382" y="855"/>
                  </a:lnTo>
                  <a:lnTo>
                    <a:pt x="4382" y="860"/>
                  </a:lnTo>
                  <a:lnTo>
                    <a:pt x="4369" y="855"/>
                  </a:lnTo>
                  <a:lnTo>
                    <a:pt x="4366" y="846"/>
                  </a:lnTo>
                  <a:lnTo>
                    <a:pt x="4364" y="838"/>
                  </a:lnTo>
                  <a:lnTo>
                    <a:pt x="4362" y="825"/>
                  </a:lnTo>
                  <a:close/>
                  <a:moveTo>
                    <a:pt x="4331" y="825"/>
                  </a:moveTo>
                  <a:lnTo>
                    <a:pt x="4340" y="825"/>
                  </a:lnTo>
                  <a:lnTo>
                    <a:pt x="4340" y="845"/>
                  </a:lnTo>
                  <a:lnTo>
                    <a:pt x="4305" y="855"/>
                  </a:lnTo>
                  <a:lnTo>
                    <a:pt x="4299" y="853"/>
                  </a:lnTo>
                  <a:lnTo>
                    <a:pt x="4294" y="852"/>
                  </a:lnTo>
                  <a:lnTo>
                    <a:pt x="4287" y="850"/>
                  </a:lnTo>
                  <a:lnTo>
                    <a:pt x="4282" y="848"/>
                  </a:lnTo>
                  <a:lnTo>
                    <a:pt x="4282" y="841"/>
                  </a:lnTo>
                  <a:lnTo>
                    <a:pt x="4303" y="839"/>
                  </a:lnTo>
                  <a:lnTo>
                    <a:pt x="4319" y="834"/>
                  </a:lnTo>
                  <a:lnTo>
                    <a:pt x="4331" y="825"/>
                  </a:lnTo>
                  <a:close/>
                  <a:moveTo>
                    <a:pt x="3966" y="810"/>
                  </a:moveTo>
                  <a:lnTo>
                    <a:pt x="3982" y="810"/>
                  </a:lnTo>
                  <a:lnTo>
                    <a:pt x="3984" y="812"/>
                  </a:lnTo>
                  <a:lnTo>
                    <a:pt x="3984" y="812"/>
                  </a:lnTo>
                  <a:lnTo>
                    <a:pt x="3984" y="812"/>
                  </a:lnTo>
                  <a:lnTo>
                    <a:pt x="3984" y="812"/>
                  </a:lnTo>
                  <a:lnTo>
                    <a:pt x="3984" y="812"/>
                  </a:lnTo>
                  <a:lnTo>
                    <a:pt x="3985" y="813"/>
                  </a:lnTo>
                  <a:lnTo>
                    <a:pt x="3985" y="820"/>
                  </a:lnTo>
                  <a:lnTo>
                    <a:pt x="3966" y="820"/>
                  </a:lnTo>
                  <a:lnTo>
                    <a:pt x="3966" y="810"/>
                  </a:lnTo>
                  <a:close/>
                  <a:moveTo>
                    <a:pt x="3994" y="806"/>
                  </a:moveTo>
                  <a:lnTo>
                    <a:pt x="4032" y="810"/>
                  </a:lnTo>
                  <a:lnTo>
                    <a:pt x="4032" y="813"/>
                  </a:lnTo>
                  <a:lnTo>
                    <a:pt x="4034" y="817"/>
                  </a:lnTo>
                  <a:lnTo>
                    <a:pt x="4034" y="820"/>
                  </a:lnTo>
                  <a:lnTo>
                    <a:pt x="4036" y="825"/>
                  </a:lnTo>
                  <a:lnTo>
                    <a:pt x="4032" y="825"/>
                  </a:lnTo>
                  <a:lnTo>
                    <a:pt x="4022" y="819"/>
                  </a:lnTo>
                  <a:lnTo>
                    <a:pt x="4010" y="817"/>
                  </a:lnTo>
                  <a:lnTo>
                    <a:pt x="3994" y="817"/>
                  </a:lnTo>
                  <a:lnTo>
                    <a:pt x="3994" y="806"/>
                  </a:lnTo>
                  <a:close/>
                  <a:moveTo>
                    <a:pt x="4312" y="798"/>
                  </a:moveTo>
                  <a:lnTo>
                    <a:pt x="4331" y="798"/>
                  </a:lnTo>
                  <a:lnTo>
                    <a:pt x="4340" y="808"/>
                  </a:lnTo>
                  <a:lnTo>
                    <a:pt x="4347" y="819"/>
                  </a:lnTo>
                  <a:lnTo>
                    <a:pt x="4350" y="832"/>
                  </a:lnTo>
                  <a:lnTo>
                    <a:pt x="4347" y="832"/>
                  </a:lnTo>
                  <a:lnTo>
                    <a:pt x="4338" y="824"/>
                  </a:lnTo>
                  <a:lnTo>
                    <a:pt x="4329" y="815"/>
                  </a:lnTo>
                  <a:lnTo>
                    <a:pt x="4319" y="808"/>
                  </a:lnTo>
                  <a:lnTo>
                    <a:pt x="4312" y="798"/>
                  </a:lnTo>
                  <a:close/>
                  <a:moveTo>
                    <a:pt x="4057" y="777"/>
                  </a:moveTo>
                  <a:lnTo>
                    <a:pt x="4067" y="777"/>
                  </a:lnTo>
                  <a:lnTo>
                    <a:pt x="4081" y="778"/>
                  </a:lnTo>
                  <a:lnTo>
                    <a:pt x="4085" y="791"/>
                  </a:lnTo>
                  <a:lnTo>
                    <a:pt x="4090" y="801"/>
                  </a:lnTo>
                  <a:lnTo>
                    <a:pt x="4097" y="810"/>
                  </a:lnTo>
                  <a:lnTo>
                    <a:pt x="4097" y="813"/>
                  </a:lnTo>
                  <a:lnTo>
                    <a:pt x="4100" y="813"/>
                  </a:lnTo>
                  <a:lnTo>
                    <a:pt x="4100" y="810"/>
                  </a:lnTo>
                  <a:lnTo>
                    <a:pt x="4109" y="801"/>
                  </a:lnTo>
                  <a:lnTo>
                    <a:pt x="4118" y="796"/>
                  </a:lnTo>
                  <a:lnTo>
                    <a:pt x="4130" y="792"/>
                  </a:lnTo>
                  <a:lnTo>
                    <a:pt x="4148" y="791"/>
                  </a:lnTo>
                  <a:lnTo>
                    <a:pt x="4162" y="799"/>
                  </a:lnTo>
                  <a:lnTo>
                    <a:pt x="4179" y="806"/>
                  </a:lnTo>
                  <a:lnTo>
                    <a:pt x="4200" y="813"/>
                  </a:lnTo>
                  <a:lnTo>
                    <a:pt x="4217" y="824"/>
                  </a:lnTo>
                  <a:lnTo>
                    <a:pt x="4231" y="834"/>
                  </a:lnTo>
                  <a:lnTo>
                    <a:pt x="4238" y="848"/>
                  </a:lnTo>
                  <a:lnTo>
                    <a:pt x="4251" y="850"/>
                  </a:lnTo>
                  <a:lnTo>
                    <a:pt x="4259" y="853"/>
                  </a:lnTo>
                  <a:lnTo>
                    <a:pt x="4270" y="855"/>
                  </a:lnTo>
                  <a:lnTo>
                    <a:pt x="4270" y="864"/>
                  </a:lnTo>
                  <a:lnTo>
                    <a:pt x="4268" y="864"/>
                  </a:lnTo>
                  <a:lnTo>
                    <a:pt x="4265" y="866"/>
                  </a:lnTo>
                  <a:lnTo>
                    <a:pt x="4261" y="866"/>
                  </a:lnTo>
                  <a:lnTo>
                    <a:pt x="4259" y="867"/>
                  </a:lnTo>
                  <a:lnTo>
                    <a:pt x="4258" y="869"/>
                  </a:lnTo>
                  <a:lnTo>
                    <a:pt x="4259" y="869"/>
                  </a:lnTo>
                  <a:lnTo>
                    <a:pt x="4263" y="871"/>
                  </a:lnTo>
                  <a:lnTo>
                    <a:pt x="4275" y="888"/>
                  </a:lnTo>
                  <a:lnTo>
                    <a:pt x="4292" y="902"/>
                  </a:lnTo>
                  <a:lnTo>
                    <a:pt x="4312" y="913"/>
                  </a:lnTo>
                  <a:lnTo>
                    <a:pt x="4312" y="921"/>
                  </a:lnTo>
                  <a:lnTo>
                    <a:pt x="4289" y="921"/>
                  </a:lnTo>
                  <a:lnTo>
                    <a:pt x="4286" y="918"/>
                  </a:lnTo>
                  <a:lnTo>
                    <a:pt x="4282" y="916"/>
                  </a:lnTo>
                  <a:lnTo>
                    <a:pt x="4279" y="916"/>
                  </a:lnTo>
                  <a:lnTo>
                    <a:pt x="4275" y="916"/>
                  </a:lnTo>
                  <a:lnTo>
                    <a:pt x="4272" y="915"/>
                  </a:lnTo>
                  <a:lnTo>
                    <a:pt x="4266" y="913"/>
                  </a:lnTo>
                  <a:lnTo>
                    <a:pt x="4261" y="909"/>
                  </a:lnTo>
                  <a:lnTo>
                    <a:pt x="4258" y="906"/>
                  </a:lnTo>
                  <a:lnTo>
                    <a:pt x="4254" y="899"/>
                  </a:lnTo>
                  <a:lnTo>
                    <a:pt x="4251" y="894"/>
                  </a:lnTo>
                  <a:lnTo>
                    <a:pt x="4247" y="890"/>
                  </a:lnTo>
                  <a:lnTo>
                    <a:pt x="4233" y="883"/>
                  </a:lnTo>
                  <a:lnTo>
                    <a:pt x="4223" y="883"/>
                  </a:lnTo>
                  <a:lnTo>
                    <a:pt x="4210" y="887"/>
                  </a:lnTo>
                  <a:lnTo>
                    <a:pt x="4198" y="894"/>
                  </a:lnTo>
                  <a:lnTo>
                    <a:pt x="4186" y="897"/>
                  </a:lnTo>
                  <a:lnTo>
                    <a:pt x="4174" y="890"/>
                  </a:lnTo>
                  <a:lnTo>
                    <a:pt x="4162" y="887"/>
                  </a:lnTo>
                  <a:lnTo>
                    <a:pt x="4149" y="885"/>
                  </a:lnTo>
                  <a:lnTo>
                    <a:pt x="4132" y="887"/>
                  </a:lnTo>
                  <a:lnTo>
                    <a:pt x="4134" y="880"/>
                  </a:lnTo>
                  <a:lnTo>
                    <a:pt x="4135" y="874"/>
                  </a:lnTo>
                  <a:lnTo>
                    <a:pt x="4137" y="871"/>
                  </a:lnTo>
                  <a:lnTo>
                    <a:pt x="4139" y="867"/>
                  </a:lnTo>
                  <a:lnTo>
                    <a:pt x="4141" y="864"/>
                  </a:lnTo>
                  <a:lnTo>
                    <a:pt x="4139" y="860"/>
                  </a:lnTo>
                  <a:lnTo>
                    <a:pt x="4130" y="845"/>
                  </a:lnTo>
                  <a:lnTo>
                    <a:pt x="4118" y="836"/>
                  </a:lnTo>
                  <a:lnTo>
                    <a:pt x="4104" y="832"/>
                  </a:lnTo>
                  <a:lnTo>
                    <a:pt x="4088" y="827"/>
                  </a:lnTo>
                  <a:lnTo>
                    <a:pt x="4073" y="824"/>
                  </a:lnTo>
                  <a:lnTo>
                    <a:pt x="4060" y="817"/>
                  </a:lnTo>
                  <a:lnTo>
                    <a:pt x="4052" y="806"/>
                  </a:lnTo>
                  <a:lnTo>
                    <a:pt x="4055" y="805"/>
                  </a:lnTo>
                  <a:lnTo>
                    <a:pt x="4057" y="805"/>
                  </a:lnTo>
                  <a:lnTo>
                    <a:pt x="4059" y="803"/>
                  </a:lnTo>
                  <a:lnTo>
                    <a:pt x="4059" y="803"/>
                  </a:lnTo>
                  <a:lnTo>
                    <a:pt x="4060" y="801"/>
                  </a:lnTo>
                  <a:lnTo>
                    <a:pt x="4062" y="798"/>
                  </a:lnTo>
                  <a:lnTo>
                    <a:pt x="4052" y="796"/>
                  </a:lnTo>
                  <a:lnTo>
                    <a:pt x="4041" y="791"/>
                  </a:lnTo>
                  <a:lnTo>
                    <a:pt x="4032" y="787"/>
                  </a:lnTo>
                  <a:lnTo>
                    <a:pt x="4032" y="778"/>
                  </a:lnTo>
                  <a:lnTo>
                    <a:pt x="4046" y="777"/>
                  </a:lnTo>
                  <a:lnTo>
                    <a:pt x="4057" y="777"/>
                  </a:lnTo>
                  <a:close/>
                  <a:moveTo>
                    <a:pt x="1543" y="756"/>
                  </a:moveTo>
                  <a:lnTo>
                    <a:pt x="1536" y="768"/>
                  </a:lnTo>
                  <a:lnTo>
                    <a:pt x="1531" y="768"/>
                  </a:lnTo>
                  <a:lnTo>
                    <a:pt x="1531" y="771"/>
                  </a:lnTo>
                  <a:lnTo>
                    <a:pt x="1542" y="775"/>
                  </a:lnTo>
                  <a:lnTo>
                    <a:pt x="1552" y="780"/>
                  </a:lnTo>
                  <a:lnTo>
                    <a:pt x="1559" y="785"/>
                  </a:lnTo>
                  <a:lnTo>
                    <a:pt x="1563" y="787"/>
                  </a:lnTo>
                  <a:lnTo>
                    <a:pt x="1564" y="785"/>
                  </a:lnTo>
                  <a:lnTo>
                    <a:pt x="1564" y="784"/>
                  </a:lnTo>
                  <a:lnTo>
                    <a:pt x="1564" y="784"/>
                  </a:lnTo>
                  <a:lnTo>
                    <a:pt x="1566" y="782"/>
                  </a:lnTo>
                  <a:lnTo>
                    <a:pt x="1566" y="778"/>
                  </a:lnTo>
                  <a:lnTo>
                    <a:pt x="1559" y="778"/>
                  </a:lnTo>
                  <a:lnTo>
                    <a:pt x="1557" y="778"/>
                  </a:lnTo>
                  <a:lnTo>
                    <a:pt x="1556" y="777"/>
                  </a:lnTo>
                  <a:lnTo>
                    <a:pt x="1554" y="777"/>
                  </a:lnTo>
                  <a:lnTo>
                    <a:pt x="1550" y="777"/>
                  </a:lnTo>
                  <a:lnTo>
                    <a:pt x="1547" y="775"/>
                  </a:lnTo>
                  <a:lnTo>
                    <a:pt x="1547" y="756"/>
                  </a:lnTo>
                  <a:lnTo>
                    <a:pt x="1543" y="756"/>
                  </a:lnTo>
                  <a:close/>
                  <a:moveTo>
                    <a:pt x="3952" y="743"/>
                  </a:moveTo>
                  <a:lnTo>
                    <a:pt x="3954" y="743"/>
                  </a:lnTo>
                  <a:lnTo>
                    <a:pt x="3954" y="745"/>
                  </a:lnTo>
                  <a:lnTo>
                    <a:pt x="3954" y="747"/>
                  </a:lnTo>
                  <a:lnTo>
                    <a:pt x="3956" y="747"/>
                  </a:lnTo>
                  <a:lnTo>
                    <a:pt x="3956" y="749"/>
                  </a:lnTo>
                  <a:lnTo>
                    <a:pt x="3959" y="749"/>
                  </a:lnTo>
                  <a:lnTo>
                    <a:pt x="3957" y="750"/>
                  </a:lnTo>
                  <a:lnTo>
                    <a:pt x="3957" y="750"/>
                  </a:lnTo>
                  <a:lnTo>
                    <a:pt x="3957" y="750"/>
                  </a:lnTo>
                  <a:lnTo>
                    <a:pt x="3957" y="750"/>
                  </a:lnTo>
                  <a:lnTo>
                    <a:pt x="3956" y="750"/>
                  </a:lnTo>
                  <a:lnTo>
                    <a:pt x="3956" y="752"/>
                  </a:lnTo>
                  <a:lnTo>
                    <a:pt x="3950" y="757"/>
                  </a:lnTo>
                  <a:lnTo>
                    <a:pt x="3945" y="763"/>
                  </a:lnTo>
                  <a:lnTo>
                    <a:pt x="3940" y="768"/>
                  </a:lnTo>
                  <a:lnTo>
                    <a:pt x="3921" y="766"/>
                  </a:lnTo>
                  <a:lnTo>
                    <a:pt x="3905" y="766"/>
                  </a:lnTo>
                  <a:lnTo>
                    <a:pt x="3886" y="768"/>
                  </a:lnTo>
                  <a:lnTo>
                    <a:pt x="3886" y="778"/>
                  </a:lnTo>
                  <a:lnTo>
                    <a:pt x="3889" y="780"/>
                  </a:lnTo>
                  <a:lnTo>
                    <a:pt x="3889" y="782"/>
                  </a:lnTo>
                  <a:lnTo>
                    <a:pt x="3891" y="784"/>
                  </a:lnTo>
                  <a:lnTo>
                    <a:pt x="3893" y="787"/>
                  </a:lnTo>
                  <a:lnTo>
                    <a:pt x="3912" y="780"/>
                  </a:lnTo>
                  <a:lnTo>
                    <a:pt x="3931" y="775"/>
                  </a:lnTo>
                  <a:lnTo>
                    <a:pt x="3931" y="784"/>
                  </a:lnTo>
                  <a:lnTo>
                    <a:pt x="3928" y="784"/>
                  </a:lnTo>
                  <a:lnTo>
                    <a:pt x="3922" y="787"/>
                  </a:lnTo>
                  <a:lnTo>
                    <a:pt x="3915" y="791"/>
                  </a:lnTo>
                  <a:lnTo>
                    <a:pt x="3908" y="794"/>
                  </a:lnTo>
                  <a:lnTo>
                    <a:pt x="3914" y="806"/>
                  </a:lnTo>
                  <a:lnTo>
                    <a:pt x="3921" y="817"/>
                  </a:lnTo>
                  <a:lnTo>
                    <a:pt x="3924" y="827"/>
                  </a:lnTo>
                  <a:lnTo>
                    <a:pt x="3928" y="845"/>
                  </a:lnTo>
                  <a:lnTo>
                    <a:pt x="3924" y="845"/>
                  </a:lnTo>
                  <a:lnTo>
                    <a:pt x="3924" y="848"/>
                  </a:lnTo>
                  <a:lnTo>
                    <a:pt x="3921" y="846"/>
                  </a:lnTo>
                  <a:lnTo>
                    <a:pt x="3919" y="846"/>
                  </a:lnTo>
                  <a:lnTo>
                    <a:pt x="3919" y="846"/>
                  </a:lnTo>
                  <a:lnTo>
                    <a:pt x="3919" y="845"/>
                  </a:lnTo>
                  <a:lnTo>
                    <a:pt x="3917" y="845"/>
                  </a:lnTo>
                  <a:lnTo>
                    <a:pt x="3907" y="834"/>
                  </a:lnTo>
                  <a:lnTo>
                    <a:pt x="3898" y="822"/>
                  </a:lnTo>
                  <a:lnTo>
                    <a:pt x="3889" y="810"/>
                  </a:lnTo>
                  <a:lnTo>
                    <a:pt x="3889" y="848"/>
                  </a:lnTo>
                  <a:lnTo>
                    <a:pt x="3874" y="848"/>
                  </a:lnTo>
                  <a:lnTo>
                    <a:pt x="3874" y="846"/>
                  </a:lnTo>
                  <a:lnTo>
                    <a:pt x="3872" y="846"/>
                  </a:lnTo>
                  <a:lnTo>
                    <a:pt x="3872" y="846"/>
                  </a:lnTo>
                  <a:lnTo>
                    <a:pt x="3872" y="846"/>
                  </a:lnTo>
                  <a:lnTo>
                    <a:pt x="3872" y="845"/>
                  </a:lnTo>
                  <a:lnTo>
                    <a:pt x="3870" y="845"/>
                  </a:lnTo>
                  <a:lnTo>
                    <a:pt x="3872" y="832"/>
                  </a:lnTo>
                  <a:lnTo>
                    <a:pt x="3870" y="825"/>
                  </a:lnTo>
                  <a:lnTo>
                    <a:pt x="3867" y="819"/>
                  </a:lnTo>
                  <a:lnTo>
                    <a:pt x="3863" y="810"/>
                  </a:lnTo>
                  <a:lnTo>
                    <a:pt x="3863" y="801"/>
                  </a:lnTo>
                  <a:lnTo>
                    <a:pt x="3868" y="791"/>
                  </a:lnTo>
                  <a:lnTo>
                    <a:pt x="3875" y="777"/>
                  </a:lnTo>
                  <a:lnTo>
                    <a:pt x="3882" y="764"/>
                  </a:lnTo>
                  <a:lnTo>
                    <a:pt x="3889" y="754"/>
                  </a:lnTo>
                  <a:lnTo>
                    <a:pt x="3893" y="749"/>
                  </a:lnTo>
                  <a:lnTo>
                    <a:pt x="3910" y="754"/>
                  </a:lnTo>
                  <a:lnTo>
                    <a:pt x="3921" y="754"/>
                  </a:lnTo>
                  <a:lnTo>
                    <a:pt x="3929" y="752"/>
                  </a:lnTo>
                  <a:lnTo>
                    <a:pt x="3940" y="749"/>
                  </a:lnTo>
                  <a:lnTo>
                    <a:pt x="3950" y="743"/>
                  </a:lnTo>
                  <a:lnTo>
                    <a:pt x="3952" y="743"/>
                  </a:lnTo>
                  <a:close/>
                  <a:moveTo>
                    <a:pt x="3989" y="740"/>
                  </a:moveTo>
                  <a:lnTo>
                    <a:pt x="3996" y="743"/>
                  </a:lnTo>
                  <a:lnTo>
                    <a:pt x="3999" y="745"/>
                  </a:lnTo>
                  <a:lnTo>
                    <a:pt x="4003" y="749"/>
                  </a:lnTo>
                  <a:lnTo>
                    <a:pt x="4004" y="752"/>
                  </a:lnTo>
                  <a:lnTo>
                    <a:pt x="4004" y="759"/>
                  </a:lnTo>
                  <a:lnTo>
                    <a:pt x="4004" y="768"/>
                  </a:lnTo>
                  <a:lnTo>
                    <a:pt x="4001" y="770"/>
                  </a:lnTo>
                  <a:lnTo>
                    <a:pt x="3999" y="771"/>
                  </a:lnTo>
                  <a:lnTo>
                    <a:pt x="3999" y="773"/>
                  </a:lnTo>
                  <a:lnTo>
                    <a:pt x="3999" y="775"/>
                  </a:lnTo>
                  <a:lnTo>
                    <a:pt x="3999" y="777"/>
                  </a:lnTo>
                  <a:lnTo>
                    <a:pt x="3999" y="778"/>
                  </a:lnTo>
                  <a:lnTo>
                    <a:pt x="3998" y="780"/>
                  </a:lnTo>
                  <a:lnTo>
                    <a:pt x="3994" y="784"/>
                  </a:lnTo>
                  <a:lnTo>
                    <a:pt x="3994" y="775"/>
                  </a:lnTo>
                  <a:lnTo>
                    <a:pt x="3987" y="764"/>
                  </a:lnTo>
                  <a:lnTo>
                    <a:pt x="3987" y="752"/>
                  </a:lnTo>
                  <a:lnTo>
                    <a:pt x="3989" y="740"/>
                  </a:lnTo>
                  <a:close/>
                  <a:moveTo>
                    <a:pt x="3533" y="691"/>
                  </a:moveTo>
                  <a:lnTo>
                    <a:pt x="3566" y="695"/>
                  </a:lnTo>
                  <a:lnTo>
                    <a:pt x="3579" y="710"/>
                  </a:lnTo>
                  <a:lnTo>
                    <a:pt x="3593" y="719"/>
                  </a:lnTo>
                  <a:lnTo>
                    <a:pt x="3607" y="728"/>
                  </a:lnTo>
                  <a:lnTo>
                    <a:pt x="3624" y="736"/>
                  </a:lnTo>
                  <a:lnTo>
                    <a:pt x="3629" y="740"/>
                  </a:lnTo>
                  <a:lnTo>
                    <a:pt x="3629" y="742"/>
                  </a:lnTo>
                  <a:lnTo>
                    <a:pt x="3631" y="742"/>
                  </a:lnTo>
                  <a:lnTo>
                    <a:pt x="3638" y="749"/>
                  </a:lnTo>
                  <a:lnTo>
                    <a:pt x="3650" y="763"/>
                  </a:lnTo>
                  <a:lnTo>
                    <a:pt x="3661" y="778"/>
                  </a:lnTo>
                  <a:lnTo>
                    <a:pt x="3673" y="796"/>
                  </a:lnTo>
                  <a:lnTo>
                    <a:pt x="3690" y="810"/>
                  </a:lnTo>
                  <a:lnTo>
                    <a:pt x="3687" y="827"/>
                  </a:lnTo>
                  <a:lnTo>
                    <a:pt x="3687" y="848"/>
                  </a:lnTo>
                  <a:lnTo>
                    <a:pt x="3701" y="850"/>
                  </a:lnTo>
                  <a:lnTo>
                    <a:pt x="3710" y="853"/>
                  </a:lnTo>
                  <a:lnTo>
                    <a:pt x="3716" y="859"/>
                  </a:lnTo>
                  <a:lnTo>
                    <a:pt x="3725" y="864"/>
                  </a:lnTo>
                  <a:lnTo>
                    <a:pt x="3736" y="864"/>
                  </a:lnTo>
                  <a:lnTo>
                    <a:pt x="3744" y="860"/>
                  </a:lnTo>
                  <a:lnTo>
                    <a:pt x="3751" y="857"/>
                  </a:lnTo>
                  <a:lnTo>
                    <a:pt x="3758" y="855"/>
                  </a:lnTo>
                  <a:lnTo>
                    <a:pt x="3774" y="860"/>
                  </a:lnTo>
                  <a:lnTo>
                    <a:pt x="3792" y="867"/>
                  </a:lnTo>
                  <a:lnTo>
                    <a:pt x="3809" y="876"/>
                  </a:lnTo>
                  <a:lnTo>
                    <a:pt x="3825" y="883"/>
                  </a:lnTo>
                  <a:lnTo>
                    <a:pt x="3823" y="883"/>
                  </a:lnTo>
                  <a:lnTo>
                    <a:pt x="3821" y="885"/>
                  </a:lnTo>
                  <a:lnTo>
                    <a:pt x="3821" y="885"/>
                  </a:lnTo>
                  <a:lnTo>
                    <a:pt x="3819" y="885"/>
                  </a:lnTo>
                  <a:lnTo>
                    <a:pt x="3816" y="887"/>
                  </a:lnTo>
                  <a:lnTo>
                    <a:pt x="3806" y="890"/>
                  </a:lnTo>
                  <a:lnTo>
                    <a:pt x="3786" y="890"/>
                  </a:lnTo>
                  <a:lnTo>
                    <a:pt x="3764" y="887"/>
                  </a:lnTo>
                  <a:lnTo>
                    <a:pt x="3741" y="881"/>
                  </a:lnTo>
                  <a:lnTo>
                    <a:pt x="3716" y="876"/>
                  </a:lnTo>
                  <a:lnTo>
                    <a:pt x="3697" y="871"/>
                  </a:lnTo>
                  <a:lnTo>
                    <a:pt x="3682" y="864"/>
                  </a:lnTo>
                  <a:lnTo>
                    <a:pt x="3675" y="860"/>
                  </a:lnTo>
                  <a:lnTo>
                    <a:pt x="3678" y="857"/>
                  </a:lnTo>
                  <a:lnTo>
                    <a:pt x="3678" y="857"/>
                  </a:lnTo>
                  <a:lnTo>
                    <a:pt x="3680" y="855"/>
                  </a:lnTo>
                  <a:lnTo>
                    <a:pt x="3682" y="852"/>
                  </a:lnTo>
                  <a:lnTo>
                    <a:pt x="3661" y="846"/>
                  </a:lnTo>
                  <a:lnTo>
                    <a:pt x="3643" y="836"/>
                  </a:lnTo>
                  <a:lnTo>
                    <a:pt x="3627" y="820"/>
                  </a:lnTo>
                  <a:lnTo>
                    <a:pt x="3615" y="803"/>
                  </a:lnTo>
                  <a:lnTo>
                    <a:pt x="3603" y="784"/>
                  </a:lnTo>
                  <a:lnTo>
                    <a:pt x="3593" y="764"/>
                  </a:lnTo>
                  <a:lnTo>
                    <a:pt x="3582" y="749"/>
                  </a:lnTo>
                  <a:lnTo>
                    <a:pt x="3572" y="736"/>
                  </a:lnTo>
                  <a:lnTo>
                    <a:pt x="3561" y="728"/>
                  </a:lnTo>
                  <a:lnTo>
                    <a:pt x="3549" y="717"/>
                  </a:lnTo>
                  <a:lnTo>
                    <a:pt x="3538" y="707"/>
                  </a:lnTo>
                  <a:lnTo>
                    <a:pt x="3533" y="691"/>
                  </a:lnTo>
                  <a:close/>
                  <a:moveTo>
                    <a:pt x="3832" y="672"/>
                  </a:moveTo>
                  <a:lnTo>
                    <a:pt x="3842" y="675"/>
                  </a:lnTo>
                  <a:lnTo>
                    <a:pt x="3854" y="682"/>
                  </a:lnTo>
                  <a:lnTo>
                    <a:pt x="3865" y="693"/>
                  </a:lnTo>
                  <a:lnTo>
                    <a:pt x="3870" y="702"/>
                  </a:lnTo>
                  <a:lnTo>
                    <a:pt x="3865" y="705"/>
                  </a:lnTo>
                  <a:lnTo>
                    <a:pt x="3860" y="710"/>
                  </a:lnTo>
                  <a:lnTo>
                    <a:pt x="3854" y="714"/>
                  </a:lnTo>
                  <a:lnTo>
                    <a:pt x="3847" y="717"/>
                  </a:lnTo>
                  <a:lnTo>
                    <a:pt x="3853" y="733"/>
                  </a:lnTo>
                  <a:lnTo>
                    <a:pt x="3860" y="745"/>
                  </a:lnTo>
                  <a:lnTo>
                    <a:pt x="3867" y="759"/>
                  </a:lnTo>
                  <a:lnTo>
                    <a:pt x="3861" y="761"/>
                  </a:lnTo>
                  <a:lnTo>
                    <a:pt x="3858" y="761"/>
                  </a:lnTo>
                  <a:lnTo>
                    <a:pt x="3856" y="761"/>
                  </a:lnTo>
                  <a:lnTo>
                    <a:pt x="3856" y="761"/>
                  </a:lnTo>
                  <a:lnTo>
                    <a:pt x="3854" y="763"/>
                  </a:lnTo>
                  <a:lnTo>
                    <a:pt x="3853" y="764"/>
                  </a:lnTo>
                  <a:lnTo>
                    <a:pt x="3851" y="768"/>
                  </a:lnTo>
                  <a:lnTo>
                    <a:pt x="3842" y="784"/>
                  </a:lnTo>
                  <a:lnTo>
                    <a:pt x="3837" y="803"/>
                  </a:lnTo>
                  <a:lnTo>
                    <a:pt x="3828" y="820"/>
                  </a:lnTo>
                  <a:lnTo>
                    <a:pt x="3823" y="824"/>
                  </a:lnTo>
                  <a:lnTo>
                    <a:pt x="3818" y="824"/>
                  </a:lnTo>
                  <a:lnTo>
                    <a:pt x="3812" y="825"/>
                  </a:lnTo>
                  <a:lnTo>
                    <a:pt x="3806" y="825"/>
                  </a:lnTo>
                  <a:lnTo>
                    <a:pt x="3795" y="819"/>
                  </a:lnTo>
                  <a:lnTo>
                    <a:pt x="3785" y="817"/>
                  </a:lnTo>
                  <a:lnTo>
                    <a:pt x="3772" y="817"/>
                  </a:lnTo>
                  <a:lnTo>
                    <a:pt x="3760" y="815"/>
                  </a:lnTo>
                  <a:lnTo>
                    <a:pt x="3748" y="810"/>
                  </a:lnTo>
                  <a:lnTo>
                    <a:pt x="3736" y="794"/>
                  </a:lnTo>
                  <a:lnTo>
                    <a:pt x="3727" y="773"/>
                  </a:lnTo>
                  <a:lnTo>
                    <a:pt x="3725" y="749"/>
                  </a:lnTo>
                  <a:lnTo>
                    <a:pt x="3734" y="745"/>
                  </a:lnTo>
                  <a:lnTo>
                    <a:pt x="3741" y="745"/>
                  </a:lnTo>
                  <a:lnTo>
                    <a:pt x="3748" y="747"/>
                  </a:lnTo>
                  <a:lnTo>
                    <a:pt x="3755" y="743"/>
                  </a:lnTo>
                  <a:lnTo>
                    <a:pt x="3764" y="729"/>
                  </a:lnTo>
                  <a:lnTo>
                    <a:pt x="3786" y="726"/>
                  </a:lnTo>
                  <a:lnTo>
                    <a:pt x="3790" y="723"/>
                  </a:lnTo>
                  <a:lnTo>
                    <a:pt x="3793" y="719"/>
                  </a:lnTo>
                  <a:lnTo>
                    <a:pt x="3793" y="717"/>
                  </a:lnTo>
                  <a:lnTo>
                    <a:pt x="3795" y="716"/>
                  </a:lnTo>
                  <a:lnTo>
                    <a:pt x="3795" y="714"/>
                  </a:lnTo>
                  <a:lnTo>
                    <a:pt x="3795" y="712"/>
                  </a:lnTo>
                  <a:lnTo>
                    <a:pt x="3797" y="710"/>
                  </a:lnTo>
                  <a:lnTo>
                    <a:pt x="3797" y="710"/>
                  </a:lnTo>
                  <a:lnTo>
                    <a:pt x="3800" y="710"/>
                  </a:lnTo>
                  <a:lnTo>
                    <a:pt x="3806" y="710"/>
                  </a:lnTo>
                  <a:lnTo>
                    <a:pt x="3812" y="710"/>
                  </a:lnTo>
                  <a:lnTo>
                    <a:pt x="3816" y="698"/>
                  </a:lnTo>
                  <a:lnTo>
                    <a:pt x="3821" y="689"/>
                  </a:lnTo>
                  <a:lnTo>
                    <a:pt x="3826" y="681"/>
                  </a:lnTo>
                  <a:lnTo>
                    <a:pt x="3832" y="672"/>
                  </a:lnTo>
                  <a:close/>
                  <a:moveTo>
                    <a:pt x="3329" y="649"/>
                  </a:moveTo>
                  <a:lnTo>
                    <a:pt x="3339" y="656"/>
                  </a:lnTo>
                  <a:lnTo>
                    <a:pt x="3345" y="668"/>
                  </a:lnTo>
                  <a:lnTo>
                    <a:pt x="3345" y="686"/>
                  </a:lnTo>
                  <a:lnTo>
                    <a:pt x="3345" y="688"/>
                  </a:lnTo>
                  <a:lnTo>
                    <a:pt x="3346" y="688"/>
                  </a:lnTo>
                  <a:lnTo>
                    <a:pt x="3348" y="689"/>
                  </a:lnTo>
                  <a:lnTo>
                    <a:pt x="3348" y="689"/>
                  </a:lnTo>
                  <a:lnTo>
                    <a:pt x="3348" y="691"/>
                  </a:lnTo>
                  <a:lnTo>
                    <a:pt x="3348" y="695"/>
                  </a:lnTo>
                  <a:lnTo>
                    <a:pt x="3345" y="695"/>
                  </a:lnTo>
                  <a:lnTo>
                    <a:pt x="3341" y="696"/>
                  </a:lnTo>
                  <a:lnTo>
                    <a:pt x="3339" y="700"/>
                  </a:lnTo>
                  <a:lnTo>
                    <a:pt x="3336" y="702"/>
                  </a:lnTo>
                  <a:lnTo>
                    <a:pt x="3334" y="702"/>
                  </a:lnTo>
                  <a:lnTo>
                    <a:pt x="3332" y="700"/>
                  </a:lnTo>
                  <a:lnTo>
                    <a:pt x="3331" y="700"/>
                  </a:lnTo>
                  <a:lnTo>
                    <a:pt x="3331" y="700"/>
                  </a:lnTo>
                  <a:lnTo>
                    <a:pt x="3329" y="698"/>
                  </a:lnTo>
                  <a:lnTo>
                    <a:pt x="3322" y="684"/>
                  </a:lnTo>
                  <a:lnTo>
                    <a:pt x="3322" y="663"/>
                  </a:lnTo>
                  <a:lnTo>
                    <a:pt x="3324" y="660"/>
                  </a:lnTo>
                  <a:lnTo>
                    <a:pt x="3326" y="658"/>
                  </a:lnTo>
                  <a:lnTo>
                    <a:pt x="3327" y="654"/>
                  </a:lnTo>
                  <a:lnTo>
                    <a:pt x="3329" y="649"/>
                  </a:lnTo>
                  <a:close/>
                  <a:moveTo>
                    <a:pt x="3956" y="628"/>
                  </a:moveTo>
                  <a:lnTo>
                    <a:pt x="3964" y="637"/>
                  </a:lnTo>
                  <a:lnTo>
                    <a:pt x="3970" y="647"/>
                  </a:lnTo>
                  <a:lnTo>
                    <a:pt x="3970" y="663"/>
                  </a:lnTo>
                  <a:lnTo>
                    <a:pt x="3971" y="667"/>
                  </a:lnTo>
                  <a:lnTo>
                    <a:pt x="3973" y="667"/>
                  </a:lnTo>
                  <a:lnTo>
                    <a:pt x="3973" y="668"/>
                  </a:lnTo>
                  <a:lnTo>
                    <a:pt x="3973" y="668"/>
                  </a:lnTo>
                  <a:lnTo>
                    <a:pt x="3971" y="668"/>
                  </a:lnTo>
                  <a:lnTo>
                    <a:pt x="3970" y="672"/>
                  </a:lnTo>
                  <a:lnTo>
                    <a:pt x="3970" y="675"/>
                  </a:lnTo>
                  <a:lnTo>
                    <a:pt x="3968" y="675"/>
                  </a:lnTo>
                  <a:lnTo>
                    <a:pt x="3968" y="677"/>
                  </a:lnTo>
                  <a:lnTo>
                    <a:pt x="3968" y="677"/>
                  </a:lnTo>
                  <a:lnTo>
                    <a:pt x="3968" y="677"/>
                  </a:lnTo>
                  <a:lnTo>
                    <a:pt x="3966" y="677"/>
                  </a:lnTo>
                  <a:lnTo>
                    <a:pt x="3963" y="679"/>
                  </a:lnTo>
                  <a:lnTo>
                    <a:pt x="3961" y="675"/>
                  </a:lnTo>
                  <a:lnTo>
                    <a:pt x="3961" y="674"/>
                  </a:lnTo>
                  <a:lnTo>
                    <a:pt x="3961" y="674"/>
                  </a:lnTo>
                  <a:lnTo>
                    <a:pt x="3961" y="674"/>
                  </a:lnTo>
                  <a:lnTo>
                    <a:pt x="3959" y="674"/>
                  </a:lnTo>
                  <a:lnTo>
                    <a:pt x="3957" y="674"/>
                  </a:lnTo>
                  <a:lnTo>
                    <a:pt x="3956" y="672"/>
                  </a:lnTo>
                  <a:lnTo>
                    <a:pt x="3956" y="675"/>
                  </a:lnTo>
                  <a:lnTo>
                    <a:pt x="3957" y="677"/>
                  </a:lnTo>
                  <a:lnTo>
                    <a:pt x="3959" y="679"/>
                  </a:lnTo>
                  <a:lnTo>
                    <a:pt x="3961" y="681"/>
                  </a:lnTo>
                  <a:lnTo>
                    <a:pt x="3961" y="681"/>
                  </a:lnTo>
                  <a:lnTo>
                    <a:pt x="3959" y="682"/>
                  </a:lnTo>
                  <a:lnTo>
                    <a:pt x="3959" y="684"/>
                  </a:lnTo>
                  <a:lnTo>
                    <a:pt x="3959" y="686"/>
                  </a:lnTo>
                  <a:lnTo>
                    <a:pt x="3959" y="691"/>
                  </a:lnTo>
                  <a:lnTo>
                    <a:pt x="3950" y="691"/>
                  </a:lnTo>
                  <a:lnTo>
                    <a:pt x="3950" y="686"/>
                  </a:lnTo>
                  <a:lnTo>
                    <a:pt x="3945" y="684"/>
                  </a:lnTo>
                  <a:lnTo>
                    <a:pt x="3940" y="681"/>
                  </a:lnTo>
                  <a:lnTo>
                    <a:pt x="3938" y="677"/>
                  </a:lnTo>
                  <a:lnTo>
                    <a:pt x="3936" y="672"/>
                  </a:lnTo>
                  <a:lnTo>
                    <a:pt x="3935" y="667"/>
                  </a:lnTo>
                  <a:lnTo>
                    <a:pt x="3931" y="660"/>
                  </a:lnTo>
                  <a:lnTo>
                    <a:pt x="3926" y="663"/>
                  </a:lnTo>
                  <a:lnTo>
                    <a:pt x="3919" y="667"/>
                  </a:lnTo>
                  <a:lnTo>
                    <a:pt x="3912" y="668"/>
                  </a:lnTo>
                  <a:lnTo>
                    <a:pt x="3905" y="672"/>
                  </a:lnTo>
                  <a:lnTo>
                    <a:pt x="3905" y="663"/>
                  </a:lnTo>
                  <a:lnTo>
                    <a:pt x="3907" y="661"/>
                  </a:lnTo>
                  <a:lnTo>
                    <a:pt x="3907" y="661"/>
                  </a:lnTo>
                  <a:lnTo>
                    <a:pt x="3907" y="660"/>
                  </a:lnTo>
                  <a:lnTo>
                    <a:pt x="3908" y="660"/>
                  </a:lnTo>
                  <a:lnTo>
                    <a:pt x="3908" y="656"/>
                  </a:lnTo>
                  <a:lnTo>
                    <a:pt x="3922" y="651"/>
                  </a:lnTo>
                  <a:lnTo>
                    <a:pt x="3935" y="647"/>
                  </a:lnTo>
                  <a:lnTo>
                    <a:pt x="3947" y="640"/>
                  </a:lnTo>
                  <a:lnTo>
                    <a:pt x="3956" y="628"/>
                  </a:lnTo>
                  <a:close/>
                  <a:moveTo>
                    <a:pt x="1243" y="628"/>
                  </a:moveTo>
                  <a:lnTo>
                    <a:pt x="1245" y="633"/>
                  </a:lnTo>
                  <a:lnTo>
                    <a:pt x="1245" y="635"/>
                  </a:lnTo>
                  <a:lnTo>
                    <a:pt x="1245" y="637"/>
                  </a:lnTo>
                  <a:lnTo>
                    <a:pt x="1245" y="637"/>
                  </a:lnTo>
                  <a:lnTo>
                    <a:pt x="1247" y="639"/>
                  </a:lnTo>
                  <a:lnTo>
                    <a:pt x="1248" y="639"/>
                  </a:lnTo>
                  <a:lnTo>
                    <a:pt x="1252" y="640"/>
                  </a:lnTo>
                  <a:lnTo>
                    <a:pt x="1252" y="633"/>
                  </a:lnTo>
                  <a:lnTo>
                    <a:pt x="1243" y="628"/>
                  </a:lnTo>
                  <a:close/>
                  <a:moveTo>
                    <a:pt x="3870" y="609"/>
                  </a:moveTo>
                  <a:lnTo>
                    <a:pt x="3874" y="613"/>
                  </a:lnTo>
                  <a:lnTo>
                    <a:pt x="3875" y="613"/>
                  </a:lnTo>
                  <a:lnTo>
                    <a:pt x="3877" y="613"/>
                  </a:lnTo>
                  <a:lnTo>
                    <a:pt x="3877" y="614"/>
                  </a:lnTo>
                  <a:lnTo>
                    <a:pt x="3877" y="614"/>
                  </a:lnTo>
                  <a:lnTo>
                    <a:pt x="3877" y="618"/>
                  </a:lnTo>
                  <a:lnTo>
                    <a:pt x="3879" y="621"/>
                  </a:lnTo>
                  <a:lnTo>
                    <a:pt x="3868" y="630"/>
                  </a:lnTo>
                  <a:lnTo>
                    <a:pt x="3861" y="639"/>
                  </a:lnTo>
                  <a:lnTo>
                    <a:pt x="3853" y="646"/>
                  </a:lnTo>
                  <a:lnTo>
                    <a:pt x="3840" y="653"/>
                  </a:lnTo>
                  <a:lnTo>
                    <a:pt x="3840" y="649"/>
                  </a:lnTo>
                  <a:lnTo>
                    <a:pt x="3851" y="637"/>
                  </a:lnTo>
                  <a:lnTo>
                    <a:pt x="3863" y="625"/>
                  </a:lnTo>
                  <a:lnTo>
                    <a:pt x="3870" y="609"/>
                  </a:lnTo>
                  <a:close/>
                  <a:moveTo>
                    <a:pt x="1371" y="517"/>
                  </a:moveTo>
                  <a:lnTo>
                    <a:pt x="1378" y="518"/>
                  </a:lnTo>
                  <a:lnTo>
                    <a:pt x="1386" y="522"/>
                  </a:lnTo>
                  <a:lnTo>
                    <a:pt x="1383" y="524"/>
                  </a:lnTo>
                  <a:lnTo>
                    <a:pt x="1381" y="527"/>
                  </a:lnTo>
                  <a:lnTo>
                    <a:pt x="1378" y="529"/>
                  </a:lnTo>
                  <a:lnTo>
                    <a:pt x="1372" y="529"/>
                  </a:lnTo>
                  <a:lnTo>
                    <a:pt x="1367" y="527"/>
                  </a:lnTo>
                  <a:lnTo>
                    <a:pt x="1362" y="527"/>
                  </a:lnTo>
                  <a:lnTo>
                    <a:pt x="1357" y="527"/>
                  </a:lnTo>
                  <a:lnTo>
                    <a:pt x="1351" y="529"/>
                  </a:lnTo>
                  <a:lnTo>
                    <a:pt x="1351" y="518"/>
                  </a:lnTo>
                  <a:lnTo>
                    <a:pt x="1364" y="517"/>
                  </a:lnTo>
                  <a:lnTo>
                    <a:pt x="1371" y="517"/>
                  </a:lnTo>
                  <a:close/>
                  <a:moveTo>
                    <a:pt x="3912" y="506"/>
                  </a:moveTo>
                  <a:lnTo>
                    <a:pt x="3912" y="524"/>
                  </a:lnTo>
                  <a:lnTo>
                    <a:pt x="3910" y="536"/>
                  </a:lnTo>
                  <a:lnTo>
                    <a:pt x="3907" y="546"/>
                  </a:lnTo>
                  <a:lnTo>
                    <a:pt x="3905" y="564"/>
                  </a:lnTo>
                  <a:lnTo>
                    <a:pt x="3908" y="564"/>
                  </a:lnTo>
                  <a:lnTo>
                    <a:pt x="3908" y="567"/>
                  </a:lnTo>
                  <a:lnTo>
                    <a:pt x="3915" y="567"/>
                  </a:lnTo>
                  <a:lnTo>
                    <a:pt x="3919" y="567"/>
                  </a:lnTo>
                  <a:lnTo>
                    <a:pt x="3922" y="567"/>
                  </a:lnTo>
                  <a:lnTo>
                    <a:pt x="3926" y="569"/>
                  </a:lnTo>
                  <a:lnTo>
                    <a:pt x="3929" y="571"/>
                  </a:lnTo>
                  <a:lnTo>
                    <a:pt x="3936" y="572"/>
                  </a:lnTo>
                  <a:lnTo>
                    <a:pt x="3940" y="585"/>
                  </a:lnTo>
                  <a:lnTo>
                    <a:pt x="3947" y="593"/>
                  </a:lnTo>
                  <a:lnTo>
                    <a:pt x="3956" y="602"/>
                  </a:lnTo>
                  <a:lnTo>
                    <a:pt x="3963" y="614"/>
                  </a:lnTo>
                  <a:lnTo>
                    <a:pt x="3957" y="616"/>
                  </a:lnTo>
                  <a:lnTo>
                    <a:pt x="3954" y="618"/>
                  </a:lnTo>
                  <a:lnTo>
                    <a:pt x="3952" y="618"/>
                  </a:lnTo>
                  <a:lnTo>
                    <a:pt x="3952" y="620"/>
                  </a:lnTo>
                  <a:lnTo>
                    <a:pt x="3952" y="621"/>
                  </a:lnTo>
                  <a:lnTo>
                    <a:pt x="3952" y="621"/>
                  </a:lnTo>
                  <a:lnTo>
                    <a:pt x="3952" y="623"/>
                  </a:lnTo>
                  <a:lnTo>
                    <a:pt x="3949" y="623"/>
                  </a:lnTo>
                  <a:lnTo>
                    <a:pt x="3943" y="625"/>
                  </a:lnTo>
                  <a:lnTo>
                    <a:pt x="3942" y="621"/>
                  </a:lnTo>
                  <a:lnTo>
                    <a:pt x="3942" y="621"/>
                  </a:lnTo>
                  <a:lnTo>
                    <a:pt x="3942" y="620"/>
                  </a:lnTo>
                  <a:lnTo>
                    <a:pt x="3942" y="620"/>
                  </a:lnTo>
                  <a:lnTo>
                    <a:pt x="3940" y="620"/>
                  </a:lnTo>
                  <a:lnTo>
                    <a:pt x="3938" y="620"/>
                  </a:lnTo>
                  <a:lnTo>
                    <a:pt x="3936" y="618"/>
                  </a:lnTo>
                  <a:lnTo>
                    <a:pt x="3933" y="625"/>
                  </a:lnTo>
                  <a:lnTo>
                    <a:pt x="3931" y="630"/>
                  </a:lnTo>
                  <a:lnTo>
                    <a:pt x="3928" y="635"/>
                  </a:lnTo>
                  <a:lnTo>
                    <a:pt x="3922" y="637"/>
                  </a:lnTo>
                  <a:lnTo>
                    <a:pt x="3917" y="640"/>
                  </a:lnTo>
                  <a:lnTo>
                    <a:pt x="3917" y="637"/>
                  </a:lnTo>
                  <a:lnTo>
                    <a:pt x="3914" y="633"/>
                  </a:lnTo>
                  <a:lnTo>
                    <a:pt x="3914" y="630"/>
                  </a:lnTo>
                  <a:lnTo>
                    <a:pt x="3914" y="628"/>
                  </a:lnTo>
                  <a:lnTo>
                    <a:pt x="3914" y="627"/>
                  </a:lnTo>
                  <a:lnTo>
                    <a:pt x="3914" y="627"/>
                  </a:lnTo>
                  <a:lnTo>
                    <a:pt x="3914" y="625"/>
                  </a:lnTo>
                  <a:lnTo>
                    <a:pt x="3912" y="623"/>
                  </a:lnTo>
                  <a:lnTo>
                    <a:pt x="3910" y="623"/>
                  </a:lnTo>
                  <a:lnTo>
                    <a:pt x="3905" y="621"/>
                  </a:lnTo>
                  <a:lnTo>
                    <a:pt x="3905" y="616"/>
                  </a:lnTo>
                  <a:lnTo>
                    <a:pt x="3905" y="611"/>
                  </a:lnTo>
                  <a:lnTo>
                    <a:pt x="3907" y="607"/>
                  </a:lnTo>
                  <a:lnTo>
                    <a:pt x="3907" y="606"/>
                  </a:lnTo>
                  <a:lnTo>
                    <a:pt x="3908" y="604"/>
                  </a:lnTo>
                  <a:lnTo>
                    <a:pt x="3912" y="604"/>
                  </a:lnTo>
                  <a:lnTo>
                    <a:pt x="3917" y="602"/>
                  </a:lnTo>
                  <a:lnTo>
                    <a:pt x="3924" y="602"/>
                  </a:lnTo>
                  <a:lnTo>
                    <a:pt x="3924" y="614"/>
                  </a:lnTo>
                  <a:lnTo>
                    <a:pt x="3936" y="614"/>
                  </a:lnTo>
                  <a:lnTo>
                    <a:pt x="3936" y="611"/>
                  </a:lnTo>
                  <a:lnTo>
                    <a:pt x="3938" y="607"/>
                  </a:lnTo>
                  <a:lnTo>
                    <a:pt x="3940" y="606"/>
                  </a:lnTo>
                  <a:lnTo>
                    <a:pt x="3940" y="604"/>
                  </a:lnTo>
                  <a:lnTo>
                    <a:pt x="3942" y="602"/>
                  </a:lnTo>
                  <a:lnTo>
                    <a:pt x="3943" y="599"/>
                  </a:lnTo>
                  <a:lnTo>
                    <a:pt x="3940" y="599"/>
                  </a:lnTo>
                  <a:lnTo>
                    <a:pt x="3922" y="585"/>
                  </a:lnTo>
                  <a:lnTo>
                    <a:pt x="3902" y="576"/>
                  </a:lnTo>
                  <a:lnTo>
                    <a:pt x="3902" y="583"/>
                  </a:lnTo>
                  <a:lnTo>
                    <a:pt x="3900" y="588"/>
                  </a:lnTo>
                  <a:lnTo>
                    <a:pt x="3898" y="593"/>
                  </a:lnTo>
                  <a:lnTo>
                    <a:pt x="3898" y="599"/>
                  </a:lnTo>
                  <a:lnTo>
                    <a:pt x="3896" y="597"/>
                  </a:lnTo>
                  <a:lnTo>
                    <a:pt x="3895" y="595"/>
                  </a:lnTo>
                  <a:lnTo>
                    <a:pt x="3895" y="595"/>
                  </a:lnTo>
                  <a:lnTo>
                    <a:pt x="3895" y="593"/>
                  </a:lnTo>
                  <a:lnTo>
                    <a:pt x="3893" y="592"/>
                  </a:lnTo>
                  <a:lnTo>
                    <a:pt x="3888" y="579"/>
                  </a:lnTo>
                  <a:lnTo>
                    <a:pt x="3882" y="564"/>
                  </a:lnTo>
                  <a:lnTo>
                    <a:pt x="3881" y="544"/>
                  </a:lnTo>
                  <a:lnTo>
                    <a:pt x="3882" y="527"/>
                  </a:lnTo>
                  <a:lnTo>
                    <a:pt x="3889" y="510"/>
                  </a:lnTo>
                  <a:lnTo>
                    <a:pt x="3895" y="508"/>
                  </a:lnTo>
                  <a:lnTo>
                    <a:pt x="3900" y="506"/>
                  </a:lnTo>
                  <a:lnTo>
                    <a:pt x="3905" y="506"/>
                  </a:lnTo>
                  <a:lnTo>
                    <a:pt x="3912" y="506"/>
                  </a:lnTo>
                  <a:close/>
                  <a:moveTo>
                    <a:pt x="1306" y="506"/>
                  </a:moveTo>
                  <a:lnTo>
                    <a:pt x="1313" y="506"/>
                  </a:lnTo>
                  <a:lnTo>
                    <a:pt x="1320" y="508"/>
                  </a:lnTo>
                  <a:lnTo>
                    <a:pt x="1327" y="508"/>
                  </a:lnTo>
                  <a:lnTo>
                    <a:pt x="1332" y="510"/>
                  </a:lnTo>
                  <a:lnTo>
                    <a:pt x="1332" y="518"/>
                  </a:lnTo>
                  <a:lnTo>
                    <a:pt x="1306" y="518"/>
                  </a:lnTo>
                  <a:lnTo>
                    <a:pt x="1306" y="506"/>
                  </a:lnTo>
                  <a:close/>
                  <a:moveTo>
                    <a:pt x="1159" y="506"/>
                  </a:moveTo>
                  <a:lnTo>
                    <a:pt x="1168" y="508"/>
                  </a:lnTo>
                  <a:lnTo>
                    <a:pt x="1173" y="511"/>
                  </a:lnTo>
                  <a:lnTo>
                    <a:pt x="1180" y="515"/>
                  </a:lnTo>
                  <a:lnTo>
                    <a:pt x="1186" y="518"/>
                  </a:lnTo>
                  <a:lnTo>
                    <a:pt x="1186" y="522"/>
                  </a:lnTo>
                  <a:lnTo>
                    <a:pt x="1179" y="522"/>
                  </a:lnTo>
                  <a:lnTo>
                    <a:pt x="1173" y="524"/>
                  </a:lnTo>
                  <a:lnTo>
                    <a:pt x="1168" y="525"/>
                  </a:lnTo>
                  <a:lnTo>
                    <a:pt x="1165" y="524"/>
                  </a:lnTo>
                  <a:lnTo>
                    <a:pt x="1158" y="524"/>
                  </a:lnTo>
                  <a:lnTo>
                    <a:pt x="1152" y="522"/>
                  </a:lnTo>
                  <a:lnTo>
                    <a:pt x="1152" y="510"/>
                  </a:lnTo>
                  <a:lnTo>
                    <a:pt x="1154" y="510"/>
                  </a:lnTo>
                  <a:lnTo>
                    <a:pt x="1156" y="508"/>
                  </a:lnTo>
                  <a:lnTo>
                    <a:pt x="1158" y="508"/>
                  </a:lnTo>
                  <a:lnTo>
                    <a:pt x="1158" y="508"/>
                  </a:lnTo>
                  <a:lnTo>
                    <a:pt x="1159" y="506"/>
                  </a:lnTo>
                  <a:close/>
                  <a:moveTo>
                    <a:pt x="1220" y="490"/>
                  </a:moveTo>
                  <a:lnTo>
                    <a:pt x="1241" y="492"/>
                  </a:lnTo>
                  <a:lnTo>
                    <a:pt x="1259" y="496"/>
                  </a:lnTo>
                  <a:lnTo>
                    <a:pt x="1273" y="501"/>
                  </a:lnTo>
                  <a:lnTo>
                    <a:pt x="1290" y="506"/>
                  </a:lnTo>
                  <a:lnTo>
                    <a:pt x="1290" y="515"/>
                  </a:lnTo>
                  <a:lnTo>
                    <a:pt x="1283" y="515"/>
                  </a:lnTo>
                  <a:lnTo>
                    <a:pt x="1280" y="517"/>
                  </a:lnTo>
                  <a:lnTo>
                    <a:pt x="1275" y="518"/>
                  </a:lnTo>
                  <a:lnTo>
                    <a:pt x="1271" y="520"/>
                  </a:lnTo>
                  <a:lnTo>
                    <a:pt x="1268" y="522"/>
                  </a:lnTo>
                  <a:lnTo>
                    <a:pt x="1262" y="522"/>
                  </a:lnTo>
                  <a:lnTo>
                    <a:pt x="1262" y="520"/>
                  </a:lnTo>
                  <a:lnTo>
                    <a:pt x="1262" y="518"/>
                  </a:lnTo>
                  <a:lnTo>
                    <a:pt x="1261" y="517"/>
                  </a:lnTo>
                  <a:lnTo>
                    <a:pt x="1259" y="515"/>
                  </a:lnTo>
                  <a:lnTo>
                    <a:pt x="1257" y="513"/>
                  </a:lnTo>
                  <a:lnTo>
                    <a:pt x="1255" y="515"/>
                  </a:lnTo>
                  <a:lnTo>
                    <a:pt x="1252" y="525"/>
                  </a:lnTo>
                  <a:lnTo>
                    <a:pt x="1247" y="525"/>
                  </a:lnTo>
                  <a:lnTo>
                    <a:pt x="1234" y="524"/>
                  </a:lnTo>
                  <a:lnTo>
                    <a:pt x="1220" y="522"/>
                  </a:lnTo>
                  <a:lnTo>
                    <a:pt x="1210" y="522"/>
                  </a:lnTo>
                  <a:lnTo>
                    <a:pt x="1205" y="510"/>
                  </a:lnTo>
                  <a:lnTo>
                    <a:pt x="1214" y="510"/>
                  </a:lnTo>
                  <a:lnTo>
                    <a:pt x="1220" y="510"/>
                  </a:lnTo>
                  <a:lnTo>
                    <a:pt x="1227" y="508"/>
                  </a:lnTo>
                  <a:lnTo>
                    <a:pt x="1233" y="506"/>
                  </a:lnTo>
                  <a:lnTo>
                    <a:pt x="1229" y="504"/>
                  </a:lnTo>
                  <a:lnTo>
                    <a:pt x="1226" y="501"/>
                  </a:lnTo>
                  <a:lnTo>
                    <a:pt x="1224" y="499"/>
                  </a:lnTo>
                  <a:lnTo>
                    <a:pt x="1222" y="496"/>
                  </a:lnTo>
                  <a:lnTo>
                    <a:pt x="1220" y="490"/>
                  </a:lnTo>
                  <a:close/>
                  <a:moveTo>
                    <a:pt x="100" y="452"/>
                  </a:moveTo>
                  <a:lnTo>
                    <a:pt x="116" y="457"/>
                  </a:lnTo>
                  <a:lnTo>
                    <a:pt x="128" y="464"/>
                  </a:lnTo>
                  <a:lnTo>
                    <a:pt x="142" y="471"/>
                  </a:lnTo>
                  <a:lnTo>
                    <a:pt x="142" y="475"/>
                  </a:lnTo>
                  <a:lnTo>
                    <a:pt x="138" y="475"/>
                  </a:lnTo>
                  <a:lnTo>
                    <a:pt x="126" y="483"/>
                  </a:lnTo>
                  <a:lnTo>
                    <a:pt x="114" y="485"/>
                  </a:lnTo>
                  <a:lnTo>
                    <a:pt x="103" y="487"/>
                  </a:lnTo>
                  <a:lnTo>
                    <a:pt x="91" y="490"/>
                  </a:lnTo>
                  <a:lnTo>
                    <a:pt x="91" y="487"/>
                  </a:lnTo>
                  <a:lnTo>
                    <a:pt x="88" y="487"/>
                  </a:lnTo>
                  <a:lnTo>
                    <a:pt x="91" y="478"/>
                  </a:lnTo>
                  <a:lnTo>
                    <a:pt x="91" y="469"/>
                  </a:lnTo>
                  <a:lnTo>
                    <a:pt x="91" y="457"/>
                  </a:lnTo>
                  <a:lnTo>
                    <a:pt x="95" y="455"/>
                  </a:lnTo>
                  <a:lnTo>
                    <a:pt x="96" y="455"/>
                  </a:lnTo>
                  <a:lnTo>
                    <a:pt x="96" y="454"/>
                  </a:lnTo>
                  <a:lnTo>
                    <a:pt x="98" y="454"/>
                  </a:lnTo>
                  <a:lnTo>
                    <a:pt x="100" y="452"/>
                  </a:lnTo>
                  <a:close/>
                  <a:moveTo>
                    <a:pt x="1098" y="441"/>
                  </a:moveTo>
                  <a:lnTo>
                    <a:pt x="1126" y="447"/>
                  </a:lnTo>
                  <a:lnTo>
                    <a:pt x="1151" y="455"/>
                  </a:lnTo>
                  <a:lnTo>
                    <a:pt x="1170" y="464"/>
                  </a:lnTo>
                  <a:lnTo>
                    <a:pt x="1189" y="473"/>
                  </a:lnTo>
                  <a:lnTo>
                    <a:pt x="1210" y="483"/>
                  </a:lnTo>
                  <a:lnTo>
                    <a:pt x="1210" y="490"/>
                  </a:lnTo>
                  <a:lnTo>
                    <a:pt x="1201" y="490"/>
                  </a:lnTo>
                  <a:lnTo>
                    <a:pt x="1191" y="494"/>
                  </a:lnTo>
                  <a:lnTo>
                    <a:pt x="1179" y="497"/>
                  </a:lnTo>
                  <a:lnTo>
                    <a:pt x="1166" y="499"/>
                  </a:lnTo>
                  <a:lnTo>
                    <a:pt x="1168" y="496"/>
                  </a:lnTo>
                  <a:lnTo>
                    <a:pt x="1168" y="492"/>
                  </a:lnTo>
                  <a:lnTo>
                    <a:pt x="1168" y="490"/>
                  </a:lnTo>
                  <a:lnTo>
                    <a:pt x="1168" y="489"/>
                  </a:lnTo>
                  <a:lnTo>
                    <a:pt x="1168" y="487"/>
                  </a:lnTo>
                  <a:lnTo>
                    <a:pt x="1166" y="483"/>
                  </a:lnTo>
                  <a:lnTo>
                    <a:pt x="1140" y="476"/>
                  </a:lnTo>
                  <a:lnTo>
                    <a:pt x="1116" y="464"/>
                  </a:lnTo>
                  <a:lnTo>
                    <a:pt x="1090" y="452"/>
                  </a:lnTo>
                  <a:lnTo>
                    <a:pt x="1084" y="457"/>
                  </a:lnTo>
                  <a:lnTo>
                    <a:pt x="1081" y="462"/>
                  </a:lnTo>
                  <a:lnTo>
                    <a:pt x="1076" y="468"/>
                  </a:lnTo>
                  <a:lnTo>
                    <a:pt x="1070" y="466"/>
                  </a:lnTo>
                  <a:lnTo>
                    <a:pt x="1063" y="462"/>
                  </a:lnTo>
                  <a:lnTo>
                    <a:pt x="1060" y="461"/>
                  </a:lnTo>
                  <a:lnTo>
                    <a:pt x="1067" y="461"/>
                  </a:lnTo>
                  <a:lnTo>
                    <a:pt x="1072" y="454"/>
                  </a:lnTo>
                  <a:lnTo>
                    <a:pt x="1077" y="450"/>
                  </a:lnTo>
                  <a:lnTo>
                    <a:pt x="1083" y="445"/>
                  </a:lnTo>
                  <a:lnTo>
                    <a:pt x="1088" y="445"/>
                  </a:lnTo>
                  <a:lnTo>
                    <a:pt x="1091" y="443"/>
                  </a:lnTo>
                  <a:lnTo>
                    <a:pt x="1095" y="443"/>
                  </a:lnTo>
                  <a:lnTo>
                    <a:pt x="1098" y="441"/>
                  </a:lnTo>
                  <a:close/>
                  <a:moveTo>
                    <a:pt x="77" y="433"/>
                  </a:moveTo>
                  <a:lnTo>
                    <a:pt x="91" y="438"/>
                  </a:lnTo>
                  <a:lnTo>
                    <a:pt x="91" y="441"/>
                  </a:lnTo>
                  <a:lnTo>
                    <a:pt x="88" y="441"/>
                  </a:lnTo>
                  <a:lnTo>
                    <a:pt x="77" y="445"/>
                  </a:lnTo>
                  <a:lnTo>
                    <a:pt x="67" y="445"/>
                  </a:lnTo>
                  <a:lnTo>
                    <a:pt x="58" y="445"/>
                  </a:lnTo>
                  <a:lnTo>
                    <a:pt x="58" y="438"/>
                  </a:lnTo>
                  <a:lnTo>
                    <a:pt x="63" y="436"/>
                  </a:lnTo>
                  <a:lnTo>
                    <a:pt x="68" y="436"/>
                  </a:lnTo>
                  <a:lnTo>
                    <a:pt x="72" y="435"/>
                  </a:lnTo>
                  <a:lnTo>
                    <a:pt x="77" y="433"/>
                  </a:lnTo>
                  <a:close/>
                  <a:moveTo>
                    <a:pt x="0" y="417"/>
                  </a:moveTo>
                  <a:lnTo>
                    <a:pt x="6" y="419"/>
                  </a:lnTo>
                  <a:lnTo>
                    <a:pt x="13" y="419"/>
                  </a:lnTo>
                  <a:lnTo>
                    <a:pt x="16" y="419"/>
                  </a:lnTo>
                  <a:lnTo>
                    <a:pt x="21" y="421"/>
                  </a:lnTo>
                  <a:lnTo>
                    <a:pt x="27" y="422"/>
                  </a:lnTo>
                  <a:lnTo>
                    <a:pt x="27" y="429"/>
                  </a:lnTo>
                  <a:lnTo>
                    <a:pt x="23" y="429"/>
                  </a:lnTo>
                  <a:lnTo>
                    <a:pt x="18" y="431"/>
                  </a:lnTo>
                  <a:lnTo>
                    <a:pt x="13" y="433"/>
                  </a:lnTo>
                  <a:lnTo>
                    <a:pt x="7" y="433"/>
                  </a:lnTo>
                  <a:lnTo>
                    <a:pt x="0" y="433"/>
                  </a:lnTo>
                  <a:lnTo>
                    <a:pt x="0" y="417"/>
                  </a:lnTo>
                  <a:close/>
                  <a:moveTo>
                    <a:pt x="1152" y="414"/>
                  </a:moveTo>
                  <a:lnTo>
                    <a:pt x="1158" y="417"/>
                  </a:lnTo>
                  <a:lnTo>
                    <a:pt x="1161" y="421"/>
                  </a:lnTo>
                  <a:lnTo>
                    <a:pt x="1165" y="424"/>
                  </a:lnTo>
                  <a:lnTo>
                    <a:pt x="1166" y="429"/>
                  </a:lnTo>
                  <a:lnTo>
                    <a:pt x="1166" y="438"/>
                  </a:lnTo>
                  <a:lnTo>
                    <a:pt x="1159" y="438"/>
                  </a:lnTo>
                  <a:lnTo>
                    <a:pt x="1158" y="433"/>
                  </a:lnTo>
                  <a:lnTo>
                    <a:pt x="1156" y="431"/>
                  </a:lnTo>
                  <a:lnTo>
                    <a:pt x="1154" y="428"/>
                  </a:lnTo>
                  <a:lnTo>
                    <a:pt x="1152" y="424"/>
                  </a:lnTo>
                  <a:lnTo>
                    <a:pt x="1152" y="421"/>
                  </a:lnTo>
                  <a:lnTo>
                    <a:pt x="1152" y="414"/>
                  </a:lnTo>
                  <a:close/>
                  <a:moveTo>
                    <a:pt x="3905" y="407"/>
                  </a:moveTo>
                  <a:lnTo>
                    <a:pt x="3908" y="410"/>
                  </a:lnTo>
                  <a:lnTo>
                    <a:pt x="3910" y="414"/>
                  </a:lnTo>
                  <a:lnTo>
                    <a:pt x="3912" y="417"/>
                  </a:lnTo>
                  <a:lnTo>
                    <a:pt x="3912" y="422"/>
                  </a:lnTo>
                  <a:lnTo>
                    <a:pt x="3912" y="429"/>
                  </a:lnTo>
                  <a:lnTo>
                    <a:pt x="3898" y="464"/>
                  </a:lnTo>
                  <a:lnTo>
                    <a:pt x="3891" y="455"/>
                  </a:lnTo>
                  <a:lnTo>
                    <a:pt x="3888" y="447"/>
                  </a:lnTo>
                  <a:lnTo>
                    <a:pt x="3886" y="433"/>
                  </a:lnTo>
                  <a:lnTo>
                    <a:pt x="3905" y="407"/>
                  </a:lnTo>
                  <a:close/>
                  <a:moveTo>
                    <a:pt x="1144" y="391"/>
                  </a:moveTo>
                  <a:lnTo>
                    <a:pt x="1166" y="391"/>
                  </a:lnTo>
                  <a:lnTo>
                    <a:pt x="1168" y="394"/>
                  </a:lnTo>
                  <a:lnTo>
                    <a:pt x="1172" y="396"/>
                  </a:lnTo>
                  <a:lnTo>
                    <a:pt x="1172" y="398"/>
                  </a:lnTo>
                  <a:lnTo>
                    <a:pt x="1173" y="400"/>
                  </a:lnTo>
                  <a:lnTo>
                    <a:pt x="1173" y="401"/>
                  </a:lnTo>
                  <a:lnTo>
                    <a:pt x="1172" y="403"/>
                  </a:lnTo>
                  <a:lnTo>
                    <a:pt x="1172" y="407"/>
                  </a:lnTo>
                  <a:lnTo>
                    <a:pt x="1166" y="403"/>
                  </a:lnTo>
                  <a:lnTo>
                    <a:pt x="1161" y="401"/>
                  </a:lnTo>
                  <a:lnTo>
                    <a:pt x="1156" y="401"/>
                  </a:lnTo>
                  <a:lnTo>
                    <a:pt x="1152" y="400"/>
                  </a:lnTo>
                  <a:lnTo>
                    <a:pt x="1149" y="400"/>
                  </a:lnTo>
                  <a:lnTo>
                    <a:pt x="1145" y="398"/>
                  </a:lnTo>
                  <a:lnTo>
                    <a:pt x="1144" y="394"/>
                  </a:lnTo>
                  <a:lnTo>
                    <a:pt x="1144" y="391"/>
                  </a:lnTo>
                  <a:close/>
                  <a:moveTo>
                    <a:pt x="4017" y="326"/>
                  </a:moveTo>
                  <a:lnTo>
                    <a:pt x="4020" y="328"/>
                  </a:lnTo>
                  <a:lnTo>
                    <a:pt x="4022" y="328"/>
                  </a:lnTo>
                  <a:lnTo>
                    <a:pt x="4022" y="328"/>
                  </a:lnTo>
                  <a:lnTo>
                    <a:pt x="4022" y="330"/>
                  </a:lnTo>
                  <a:lnTo>
                    <a:pt x="4022" y="330"/>
                  </a:lnTo>
                  <a:lnTo>
                    <a:pt x="4024" y="333"/>
                  </a:lnTo>
                  <a:lnTo>
                    <a:pt x="4024" y="337"/>
                  </a:lnTo>
                  <a:lnTo>
                    <a:pt x="4022" y="342"/>
                  </a:lnTo>
                  <a:lnTo>
                    <a:pt x="4018" y="347"/>
                  </a:lnTo>
                  <a:lnTo>
                    <a:pt x="4017" y="352"/>
                  </a:lnTo>
                  <a:lnTo>
                    <a:pt x="4008" y="352"/>
                  </a:lnTo>
                  <a:lnTo>
                    <a:pt x="4008" y="340"/>
                  </a:lnTo>
                  <a:lnTo>
                    <a:pt x="4011" y="339"/>
                  </a:lnTo>
                  <a:lnTo>
                    <a:pt x="4013" y="335"/>
                  </a:lnTo>
                  <a:lnTo>
                    <a:pt x="4015" y="332"/>
                  </a:lnTo>
                  <a:lnTo>
                    <a:pt x="4017" y="326"/>
                  </a:lnTo>
                  <a:close/>
                  <a:moveTo>
                    <a:pt x="3970" y="279"/>
                  </a:moveTo>
                  <a:lnTo>
                    <a:pt x="3982" y="279"/>
                  </a:lnTo>
                  <a:lnTo>
                    <a:pt x="3982" y="291"/>
                  </a:lnTo>
                  <a:lnTo>
                    <a:pt x="3966" y="291"/>
                  </a:lnTo>
                  <a:lnTo>
                    <a:pt x="3966" y="283"/>
                  </a:lnTo>
                  <a:lnTo>
                    <a:pt x="3970" y="283"/>
                  </a:lnTo>
                  <a:lnTo>
                    <a:pt x="3970" y="279"/>
                  </a:lnTo>
                  <a:close/>
                  <a:moveTo>
                    <a:pt x="2699" y="246"/>
                  </a:moveTo>
                  <a:lnTo>
                    <a:pt x="2708" y="246"/>
                  </a:lnTo>
                  <a:lnTo>
                    <a:pt x="2704" y="251"/>
                  </a:lnTo>
                  <a:lnTo>
                    <a:pt x="2701" y="255"/>
                  </a:lnTo>
                  <a:lnTo>
                    <a:pt x="2697" y="258"/>
                  </a:lnTo>
                  <a:lnTo>
                    <a:pt x="2694" y="262"/>
                  </a:lnTo>
                  <a:lnTo>
                    <a:pt x="2688" y="265"/>
                  </a:lnTo>
                  <a:lnTo>
                    <a:pt x="2685" y="265"/>
                  </a:lnTo>
                  <a:lnTo>
                    <a:pt x="2685" y="267"/>
                  </a:lnTo>
                  <a:lnTo>
                    <a:pt x="2683" y="267"/>
                  </a:lnTo>
                  <a:lnTo>
                    <a:pt x="2680" y="267"/>
                  </a:lnTo>
                  <a:lnTo>
                    <a:pt x="2676" y="269"/>
                  </a:lnTo>
                  <a:lnTo>
                    <a:pt x="2673" y="256"/>
                  </a:lnTo>
                  <a:lnTo>
                    <a:pt x="2680" y="255"/>
                  </a:lnTo>
                  <a:lnTo>
                    <a:pt x="2687" y="251"/>
                  </a:lnTo>
                  <a:lnTo>
                    <a:pt x="2694" y="249"/>
                  </a:lnTo>
                  <a:lnTo>
                    <a:pt x="2699" y="246"/>
                  </a:lnTo>
                  <a:close/>
                  <a:moveTo>
                    <a:pt x="2554" y="241"/>
                  </a:moveTo>
                  <a:lnTo>
                    <a:pt x="2563" y="244"/>
                  </a:lnTo>
                  <a:lnTo>
                    <a:pt x="2573" y="248"/>
                  </a:lnTo>
                  <a:lnTo>
                    <a:pt x="2585" y="251"/>
                  </a:lnTo>
                  <a:lnTo>
                    <a:pt x="2592" y="256"/>
                  </a:lnTo>
                  <a:lnTo>
                    <a:pt x="2564" y="256"/>
                  </a:lnTo>
                  <a:lnTo>
                    <a:pt x="2561" y="255"/>
                  </a:lnTo>
                  <a:lnTo>
                    <a:pt x="2559" y="255"/>
                  </a:lnTo>
                  <a:lnTo>
                    <a:pt x="2556" y="253"/>
                  </a:lnTo>
                  <a:lnTo>
                    <a:pt x="2549" y="253"/>
                  </a:lnTo>
                  <a:lnTo>
                    <a:pt x="2549" y="249"/>
                  </a:lnTo>
                  <a:lnTo>
                    <a:pt x="2551" y="248"/>
                  </a:lnTo>
                  <a:lnTo>
                    <a:pt x="2552" y="246"/>
                  </a:lnTo>
                  <a:lnTo>
                    <a:pt x="2552" y="246"/>
                  </a:lnTo>
                  <a:lnTo>
                    <a:pt x="2552" y="244"/>
                  </a:lnTo>
                  <a:lnTo>
                    <a:pt x="2554" y="241"/>
                  </a:lnTo>
                  <a:close/>
                  <a:moveTo>
                    <a:pt x="2242" y="173"/>
                  </a:moveTo>
                  <a:lnTo>
                    <a:pt x="2266" y="173"/>
                  </a:lnTo>
                  <a:lnTo>
                    <a:pt x="2266" y="176"/>
                  </a:lnTo>
                  <a:lnTo>
                    <a:pt x="2261" y="178"/>
                  </a:lnTo>
                  <a:lnTo>
                    <a:pt x="2259" y="180"/>
                  </a:lnTo>
                  <a:lnTo>
                    <a:pt x="2256" y="181"/>
                  </a:lnTo>
                  <a:lnTo>
                    <a:pt x="2252" y="183"/>
                  </a:lnTo>
                  <a:lnTo>
                    <a:pt x="2247" y="183"/>
                  </a:lnTo>
                  <a:lnTo>
                    <a:pt x="2242" y="173"/>
                  </a:lnTo>
                  <a:close/>
                  <a:moveTo>
                    <a:pt x="2612" y="153"/>
                  </a:moveTo>
                  <a:lnTo>
                    <a:pt x="2610" y="155"/>
                  </a:lnTo>
                  <a:lnTo>
                    <a:pt x="2608" y="157"/>
                  </a:lnTo>
                  <a:lnTo>
                    <a:pt x="2606" y="157"/>
                  </a:lnTo>
                  <a:lnTo>
                    <a:pt x="2606" y="159"/>
                  </a:lnTo>
                  <a:lnTo>
                    <a:pt x="2605" y="160"/>
                  </a:lnTo>
                  <a:lnTo>
                    <a:pt x="2603" y="164"/>
                  </a:lnTo>
                  <a:lnTo>
                    <a:pt x="2606" y="164"/>
                  </a:lnTo>
                  <a:lnTo>
                    <a:pt x="2612" y="162"/>
                  </a:lnTo>
                  <a:lnTo>
                    <a:pt x="2615" y="160"/>
                  </a:lnTo>
                  <a:lnTo>
                    <a:pt x="2619" y="159"/>
                  </a:lnTo>
                  <a:lnTo>
                    <a:pt x="2622" y="157"/>
                  </a:lnTo>
                  <a:lnTo>
                    <a:pt x="2626" y="153"/>
                  </a:lnTo>
                  <a:lnTo>
                    <a:pt x="2612" y="153"/>
                  </a:lnTo>
                  <a:close/>
                  <a:moveTo>
                    <a:pt x="2362" y="153"/>
                  </a:moveTo>
                  <a:lnTo>
                    <a:pt x="2364" y="169"/>
                  </a:lnTo>
                  <a:lnTo>
                    <a:pt x="2366" y="188"/>
                  </a:lnTo>
                  <a:lnTo>
                    <a:pt x="2357" y="188"/>
                  </a:lnTo>
                  <a:lnTo>
                    <a:pt x="2355" y="190"/>
                  </a:lnTo>
                  <a:lnTo>
                    <a:pt x="2352" y="190"/>
                  </a:lnTo>
                  <a:lnTo>
                    <a:pt x="2348" y="190"/>
                  </a:lnTo>
                  <a:lnTo>
                    <a:pt x="2343" y="192"/>
                  </a:lnTo>
                  <a:lnTo>
                    <a:pt x="2341" y="178"/>
                  </a:lnTo>
                  <a:lnTo>
                    <a:pt x="2341" y="164"/>
                  </a:lnTo>
                  <a:lnTo>
                    <a:pt x="2343" y="157"/>
                  </a:lnTo>
                  <a:lnTo>
                    <a:pt x="2346" y="155"/>
                  </a:lnTo>
                  <a:lnTo>
                    <a:pt x="2350" y="153"/>
                  </a:lnTo>
                  <a:lnTo>
                    <a:pt x="2355" y="153"/>
                  </a:lnTo>
                  <a:lnTo>
                    <a:pt x="2362" y="153"/>
                  </a:lnTo>
                  <a:close/>
                  <a:moveTo>
                    <a:pt x="2353" y="119"/>
                  </a:moveTo>
                  <a:lnTo>
                    <a:pt x="2362" y="119"/>
                  </a:lnTo>
                  <a:lnTo>
                    <a:pt x="2360" y="126"/>
                  </a:lnTo>
                  <a:lnTo>
                    <a:pt x="2360" y="131"/>
                  </a:lnTo>
                  <a:lnTo>
                    <a:pt x="2360" y="136"/>
                  </a:lnTo>
                  <a:lnTo>
                    <a:pt x="2359" y="140"/>
                  </a:lnTo>
                  <a:lnTo>
                    <a:pt x="2357" y="145"/>
                  </a:lnTo>
                  <a:lnTo>
                    <a:pt x="2350" y="145"/>
                  </a:lnTo>
                  <a:lnTo>
                    <a:pt x="2350" y="138"/>
                  </a:lnTo>
                  <a:lnTo>
                    <a:pt x="2352" y="131"/>
                  </a:lnTo>
                  <a:lnTo>
                    <a:pt x="2352" y="124"/>
                  </a:lnTo>
                  <a:lnTo>
                    <a:pt x="2353" y="119"/>
                  </a:lnTo>
                  <a:close/>
                  <a:moveTo>
                    <a:pt x="4193" y="71"/>
                  </a:moveTo>
                  <a:lnTo>
                    <a:pt x="4202" y="84"/>
                  </a:lnTo>
                  <a:lnTo>
                    <a:pt x="4210" y="91"/>
                  </a:lnTo>
                  <a:lnTo>
                    <a:pt x="4221" y="94"/>
                  </a:lnTo>
                  <a:lnTo>
                    <a:pt x="4228" y="98"/>
                  </a:lnTo>
                  <a:lnTo>
                    <a:pt x="4235" y="103"/>
                  </a:lnTo>
                  <a:lnTo>
                    <a:pt x="4237" y="106"/>
                  </a:lnTo>
                  <a:lnTo>
                    <a:pt x="4238" y="110"/>
                  </a:lnTo>
                  <a:lnTo>
                    <a:pt x="4238" y="113"/>
                  </a:lnTo>
                  <a:lnTo>
                    <a:pt x="4238" y="119"/>
                  </a:lnTo>
                  <a:lnTo>
                    <a:pt x="4226" y="122"/>
                  </a:lnTo>
                  <a:lnTo>
                    <a:pt x="4217" y="129"/>
                  </a:lnTo>
                  <a:lnTo>
                    <a:pt x="4210" y="136"/>
                  </a:lnTo>
                  <a:lnTo>
                    <a:pt x="4200" y="141"/>
                  </a:lnTo>
                  <a:lnTo>
                    <a:pt x="4196" y="136"/>
                  </a:lnTo>
                  <a:lnTo>
                    <a:pt x="4193" y="134"/>
                  </a:lnTo>
                  <a:lnTo>
                    <a:pt x="4190" y="133"/>
                  </a:lnTo>
                  <a:lnTo>
                    <a:pt x="4186" y="134"/>
                  </a:lnTo>
                  <a:lnTo>
                    <a:pt x="4183" y="136"/>
                  </a:lnTo>
                  <a:lnTo>
                    <a:pt x="4181" y="140"/>
                  </a:lnTo>
                  <a:lnTo>
                    <a:pt x="4177" y="141"/>
                  </a:lnTo>
                  <a:lnTo>
                    <a:pt x="4183" y="162"/>
                  </a:lnTo>
                  <a:lnTo>
                    <a:pt x="4184" y="178"/>
                  </a:lnTo>
                  <a:lnTo>
                    <a:pt x="4184" y="190"/>
                  </a:lnTo>
                  <a:lnTo>
                    <a:pt x="4183" y="202"/>
                  </a:lnTo>
                  <a:lnTo>
                    <a:pt x="4179" y="215"/>
                  </a:lnTo>
                  <a:lnTo>
                    <a:pt x="4176" y="232"/>
                  </a:lnTo>
                  <a:lnTo>
                    <a:pt x="4174" y="253"/>
                  </a:lnTo>
                  <a:lnTo>
                    <a:pt x="4151" y="265"/>
                  </a:lnTo>
                  <a:lnTo>
                    <a:pt x="4125" y="277"/>
                  </a:lnTo>
                  <a:lnTo>
                    <a:pt x="4100" y="288"/>
                  </a:lnTo>
                  <a:lnTo>
                    <a:pt x="4095" y="279"/>
                  </a:lnTo>
                  <a:lnTo>
                    <a:pt x="4090" y="272"/>
                  </a:lnTo>
                  <a:lnTo>
                    <a:pt x="4088" y="279"/>
                  </a:lnTo>
                  <a:lnTo>
                    <a:pt x="4088" y="283"/>
                  </a:lnTo>
                  <a:lnTo>
                    <a:pt x="4087" y="288"/>
                  </a:lnTo>
                  <a:lnTo>
                    <a:pt x="4085" y="291"/>
                  </a:lnTo>
                  <a:lnTo>
                    <a:pt x="4080" y="291"/>
                  </a:lnTo>
                  <a:lnTo>
                    <a:pt x="4076" y="291"/>
                  </a:lnTo>
                  <a:lnTo>
                    <a:pt x="4074" y="293"/>
                  </a:lnTo>
                  <a:lnTo>
                    <a:pt x="4073" y="293"/>
                  </a:lnTo>
                  <a:lnTo>
                    <a:pt x="4071" y="295"/>
                  </a:lnTo>
                  <a:lnTo>
                    <a:pt x="4069" y="297"/>
                  </a:lnTo>
                  <a:lnTo>
                    <a:pt x="4064" y="297"/>
                  </a:lnTo>
                  <a:lnTo>
                    <a:pt x="4059" y="298"/>
                  </a:lnTo>
                  <a:lnTo>
                    <a:pt x="4057" y="295"/>
                  </a:lnTo>
                  <a:lnTo>
                    <a:pt x="4057" y="290"/>
                  </a:lnTo>
                  <a:lnTo>
                    <a:pt x="4057" y="288"/>
                  </a:lnTo>
                  <a:lnTo>
                    <a:pt x="4057" y="284"/>
                  </a:lnTo>
                  <a:lnTo>
                    <a:pt x="4057" y="283"/>
                  </a:lnTo>
                  <a:lnTo>
                    <a:pt x="4053" y="283"/>
                  </a:lnTo>
                  <a:lnTo>
                    <a:pt x="4050" y="281"/>
                  </a:lnTo>
                  <a:lnTo>
                    <a:pt x="4043" y="279"/>
                  </a:lnTo>
                  <a:lnTo>
                    <a:pt x="4043" y="283"/>
                  </a:lnTo>
                  <a:lnTo>
                    <a:pt x="4046" y="288"/>
                  </a:lnTo>
                  <a:lnTo>
                    <a:pt x="4050" y="290"/>
                  </a:lnTo>
                  <a:lnTo>
                    <a:pt x="4050" y="293"/>
                  </a:lnTo>
                  <a:lnTo>
                    <a:pt x="4050" y="298"/>
                  </a:lnTo>
                  <a:lnTo>
                    <a:pt x="4052" y="307"/>
                  </a:lnTo>
                  <a:lnTo>
                    <a:pt x="4046" y="312"/>
                  </a:lnTo>
                  <a:lnTo>
                    <a:pt x="4043" y="319"/>
                  </a:lnTo>
                  <a:lnTo>
                    <a:pt x="4039" y="326"/>
                  </a:lnTo>
                  <a:lnTo>
                    <a:pt x="4027" y="326"/>
                  </a:lnTo>
                  <a:lnTo>
                    <a:pt x="4025" y="312"/>
                  </a:lnTo>
                  <a:lnTo>
                    <a:pt x="4024" y="305"/>
                  </a:lnTo>
                  <a:lnTo>
                    <a:pt x="4020" y="298"/>
                  </a:lnTo>
                  <a:lnTo>
                    <a:pt x="4017" y="288"/>
                  </a:lnTo>
                  <a:lnTo>
                    <a:pt x="4027" y="288"/>
                  </a:lnTo>
                  <a:lnTo>
                    <a:pt x="4039" y="272"/>
                  </a:lnTo>
                  <a:lnTo>
                    <a:pt x="4055" y="258"/>
                  </a:lnTo>
                  <a:lnTo>
                    <a:pt x="4074" y="249"/>
                  </a:lnTo>
                  <a:lnTo>
                    <a:pt x="4081" y="248"/>
                  </a:lnTo>
                  <a:lnTo>
                    <a:pt x="4088" y="248"/>
                  </a:lnTo>
                  <a:lnTo>
                    <a:pt x="4094" y="249"/>
                  </a:lnTo>
                  <a:lnTo>
                    <a:pt x="4097" y="249"/>
                  </a:lnTo>
                  <a:lnTo>
                    <a:pt x="4100" y="249"/>
                  </a:lnTo>
                  <a:lnTo>
                    <a:pt x="4104" y="244"/>
                  </a:lnTo>
                  <a:lnTo>
                    <a:pt x="4107" y="239"/>
                  </a:lnTo>
                  <a:lnTo>
                    <a:pt x="4109" y="234"/>
                  </a:lnTo>
                  <a:lnTo>
                    <a:pt x="4111" y="230"/>
                  </a:lnTo>
                  <a:lnTo>
                    <a:pt x="4114" y="225"/>
                  </a:lnTo>
                  <a:lnTo>
                    <a:pt x="4120" y="222"/>
                  </a:lnTo>
                  <a:lnTo>
                    <a:pt x="4121" y="225"/>
                  </a:lnTo>
                  <a:lnTo>
                    <a:pt x="4123" y="227"/>
                  </a:lnTo>
                  <a:lnTo>
                    <a:pt x="4125" y="227"/>
                  </a:lnTo>
                  <a:lnTo>
                    <a:pt x="4125" y="227"/>
                  </a:lnTo>
                  <a:lnTo>
                    <a:pt x="4127" y="227"/>
                  </a:lnTo>
                  <a:lnTo>
                    <a:pt x="4128" y="225"/>
                  </a:lnTo>
                  <a:lnTo>
                    <a:pt x="4142" y="213"/>
                  </a:lnTo>
                  <a:lnTo>
                    <a:pt x="4151" y="202"/>
                  </a:lnTo>
                  <a:lnTo>
                    <a:pt x="4155" y="190"/>
                  </a:lnTo>
                  <a:lnTo>
                    <a:pt x="4158" y="176"/>
                  </a:lnTo>
                  <a:lnTo>
                    <a:pt x="4163" y="164"/>
                  </a:lnTo>
                  <a:lnTo>
                    <a:pt x="4174" y="148"/>
                  </a:lnTo>
                  <a:lnTo>
                    <a:pt x="4167" y="148"/>
                  </a:lnTo>
                  <a:lnTo>
                    <a:pt x="4162" y="145"/>
                  </a:lnTo>
                  <a:lnTo>
                    <a:pt x="4160" y="141"/>
                  </a:lnTo>
                  <a:lnTo>
                    <a:pt x="4158" y="138"/>
                  </a:lnTo>
                  <a:lnTo>
                    <a:pt x="4158" y="131"/>
                  </a:lnTo>
                  <a:lnTo>
                    <a:pt x="4158" y="122"/>
                  </a:lnTo>
                  <a:lnTo>
                    <a:pt x="4160" y="120"/>
                  </a:lnTo>
                  <a:lnTo>
                    <a:pt x="4160" y="120"/>
                  </a:lnTo>
                  <a:lnTo>
                    <a:pt x="4162" y="119"/>
                  </a:lnTo>
                  <a:lnTo>
                    <a:pt x="4162" y="117"/>
                  </a:lnTo>
                  <a:lnTo>
                    <a:pt x="4162" y="115"/>
                  </a:lnTo>
                  <a:lnTo>
                    <a:pt x="4169" y="113"/>
                  </a:lnTo>
                  <a:lnTo>
                    <a:pt x="4174" y="113"/>
                  </a:lnTo>
                  <a:lnTo>
                    <a:pt x="4177" y="112"/>
                  </a:lnTo>
                  <a:lnTo>
                    <a:pt x="4181" y="112"/>
                  </a:lnTo>
                  <a:lnTo>
                    <a:pt x="4181" y="94"/>
                  </a:lnTo>
                  <a:lnTo>
                    <a:pt x="4184" y="80"/>
                  </a:lnTo>
                  <a:lnTo>
                    <a:pt x="4193" y="71"/>
                  </a:lnTo>
                  <a:close/>
                  <a:moveTo>
                    <a:pt x="2414" y="68"/>
                  </a:moveTo>
                  <a:lnTo>
                    <a:pt x="2413" y="70"/>
                  </a:lnTo>
                  <a:lnTo>
                    <a:pt x="2411" y="70"/>
                  </a:lnTo>
                  <a:lnTo>
                    <a:pt x="2409" y="70"/>
                  </a:lnTo>
                  <a:lnTo>
                    <a:pt x="2409" y="71"/>
                  </a:lnTo>
                  <a:lnTo>
                    <a:pt x="2407" y="71"/>
                  </a:lnTo>
                  <a:lnTo>
                    <a:pt x="2404" y="75"/>
                  </a:lnTo>
                  <a:lnTo>
                    <a:pt x="2400" y="77"/>
                  </a:lnTo>
                  <a:lnTo>
                    <a:pt x="2400" y="78"/>
                  </a:lnTo>
                  <a:lnTo>
                    <a:pt x="2400" y="82"/>
                  </a:lnTo>
                  <a:lnTo>
                    <a:pt x="2400" y="85"/>
                  </a:lnTo>
                  <a:lnTo>
                    <a:pt x="2400" y="91"/>
                  </a:lnTo>
                  <a:lnTo>
                    <a:pt x="2414" y="105"/>
                  </a:lnTo>
                  <a:lnTo>
                    <a:pt x="2427" y="120"/>
                  </a:lnTo>
                  <a:lnTo>
                    <a:pt x="2439" y="138"/>
                  </a:lnTo>
                  <a:lnTo>
                    <a:pt x="2453" y="138"/>
                  </a:lnTo>
                  <a:lnTo>
                    <a:pt x="2453" y="148"/>
                  </a:lnTo>
                  <a:lnTo>
                    <a:pt x="2467" y="153"/>
                  </a:lnTo>
                  <a:lnTo>
                    <a:pt x="2477" y="160"/>
                  </a:lnTo>
                  <a:lnTo>
                    <a:pt x="2488" y="169"/>
                  </a:lnTo>
                  <a:lnTo>
                    <a:pt x="2488" y="173"/>
                  </a:lnTo>
                  <a:lnTo>
                    <a:pt x="2484" y="173"/>
                  </a:lnTo>
                  <a:lnTo>
                    <a:pt x="2481" y="173"/>
                  </a:lnTo>
                  <a:lnTo>
                    <a:pt x="2477" y="173"/>
                  </a:lnTo>
                  <a:lnTo>
                    <a:pt x="2475" y="173"/>
                  </a:lnTo>
                  <a:lnTo>
                    <a:pt x="2472" y="171"/>
                  </a:lnTo>
                  <a:lnTo>
                    <a:pt x="2467" y="169"/>
                  </a:lnTo>
                  <a:lnTo>
                    <a:pt x="2462" y="169"/>
                  </a:lnTo>
                  <a:lnTo>
                    <a:pt x="2462" y="174"/>
                  </a:lnTo>
                  <a:lnTo>
                    <a:pt x="2463" y="178"/>
                  </a:lnTo>
                  <a:lnTo>
                    <a:pt x="2465" y="181"/>
                  </a:lnTo>
                  <a:lnTo>
                    <a:pt x="2465" y="183"/>
                  </a:lnTo>
                  <a:lnTo>
                    <a:pt x="2467" y="187"/>
                  </a:lnTo>
                  <a:lnTo>
                    <a:pt x="2468" y="192"/>
                  </a:lnTo>
                  <a:lnTo>
                    <a:pt x="2463" y="195"/>
                  </a:lnTo>
                  <a:lnTo>
                    <a:pt x="2460" y="199"/>
                  </a:lnTo>
                  <a:lnTo>
                    <a:pt x="2456" y="204"/>
                  </a:lnTo>
                  <a:lnTo>
                    <a:pt x="2453" y="211"/>
                  </a:lnTo>
                  <a:lnTo>
                    <a:pt x="2442" y="211"/>
                  </a:lnTo>
                  <a:lnTo>
                    <a:pt x="2442" y="234"/>
                  </a:lnTo>
                  <a:lnTo>
                    <a:pt x="2434" y="234"/>
                  </a:lnTo>
                  <a:lnTo>
                    <a:pt x="2425" y="227"/>
                  </a:lnTo>
                  <a:lnTo>
                    <a:pt x="2414" y="223"/>
                  </a:lnTo>
                  <a:lnTo>
                    <a:pt x="2406" y="218"/>
                  </a:lnTo>
                  <a:lnTo>
                    <a:pt x="2400" y="206"/>
                  </a:lnTo>
                  <a:lnTo>
                    <a:pt x="2414" y="208"/>
                  </a:lnTo>
                  <a:lnTo>
                    <a:pt x="2428" y="206"/>
                  </a:lnTo>
                  <a:lnTo>
                    <a:pt x="2439" y="202"/>
                  </a:lnTo>
                  <a:lnTo>
                    <a:pt x="2446" y="195"/>
                  </a:lnTo>
                  <a:lnTo>
                    <a:pt x="2448" y="194"/>
                  </a:lnTo>
                  <a:lnTo>
                    <a:pt x="2448" y="192"/>
                  </a:lnTo>
                  <a:lnTo>
                    <a:pt x="2449" y="190"/>
                  </a:lnTo>
                  <a:lnTo>
                    <a:pt x="2449" y="187"/>
                  </a:lnTo>
                  <a:lnTo>
                    <a:pt x="2449" y="183"/>
                  </a:lnTo>
                  <a:lnTo>
                    <a:pt x="2423" y="164"/>
                  </a:lnTo>
                  <a:lnTo>
                    <a:pt x="2395" y="145"/>
                  </a:lnTo>
                  <a:lnTo>
                    <a:pt x="2386" y="134"/>
                  </a:lnTo>
                  <a:lnTo>
                    <a:pt x="2378" y="124"/>
                  </a:lnTo>
                  <a:lnTo>
                    <a:pt x="2371" y="112"/>
                  </a:lnTo>
                  <a:lnTo>
                    <a:pt x="2360" y="101"/>
                  </a:lnTo>
                  <a:lnTo>
                    <a:pt x="2346" y="96"/>
                  </a:lnTo>
                  <a:lnTo>
                    <a:pt x="2334" y="106"/>
                  </a:lnTo>
                  <a:lnTo>
                    <a:pt x="2318" y="115"/>
                  </a:lnTo>
                  <a:lnTo>
                    <a:pt x="2299" y="119"/>
                  </a:lnTo>
                  <a:lnTo>
                    <a:pt x="2297" y="115"/>
                  </a:lnTo>
                  <a:lnTo>
                    <a:pt x="2296" y="112"/>
                  </a:lnTo>
                  <a:lnTo>
                    <a:pt x="2294" y="110"/>
                  </a:lnTo>
                  <a:lnTo>
                    <a:pt x="2290" y="110"/>
                  </a:lnTo>
                  <a:lnTo>
                    <a:pt x="2289" y="110"/>
                  </a:lnTo>
                  <a:lnTo>
                    <a:pt x="2285" y="112"/>
                  </a:lnTo>
                  <a:lnTo>
                    <a:pt x="2276" y="119"/>
                  </a:lnTo>
                  <a:lnTo>
                    <a:pt x="2273" y="129"/>
                  </a:lnTo>
                  <a:lnTo>
                    <a:pt x="2271" y="140"/>
                  </a:lnTo>
                  <a:lnTo>
                    <a:pt x="2266" y="148"/>
                  </a:lnTo>
                  <a:lnTo>
                    <a:pt x="2247" y="148"/>
                  </a:lnTo>
                  <a:lnTo>
                    <a:pt x="2240" y="157"/>
                  </a:lnTo>
                  <a:lnTo>
                    <a:pt x="2235" y="167"/>
                  </a:lnTo>
                  <a:lnTo>
                    <a:pt x="2231" y="180"/>
                  </a:lnTo>
                  <a:lnTo>
                    <a:pt x="2229" y="181"/>
                  </a:lnTo>
                  <a:lnTo>
                    <a:pt x="2229" y="185"/>
                  </a:lnTo>
                  <a:lnTo>
                    <a:pt x="2231" y="187"/>
                  </a:lnTo>
                  <a:lnTo>
                    <a:pt x="2233" y="188"/>
                  </a:lnTo>
                  <a:lnTo>
                    <a:pt x="2236" y="192"/>
                  </a:lnTo>
                  <a:lnTo>
                    <a:pt x="2238" y="195"/>
                  </a:lnTo>
                  <a:lnTo>
                    <a:pt x="2233" y="195"/>
                  </a:lnTo>
                  <a:lnTo>
                    <a:pt x="2231" y="197"/>
                  </a:lnTo>
                  <a:lnTo>
                    <a:pt x="2229" y="197"/>
                  </a:lnTo>
                  <a:lnTo>
                    <a:pt x="2228" y="199"/>
                  </a:lnTo>
                  <a:lnTo>
                    <a:pt x="2226" y="201"/>
                  </a:lnTo>
                  <a:lnTo>
                    <a:pt x="2222" y="202"/>
                  </a:lnTo>
                  <a:lnTo>
                    <a:pt x="2222" y="206"/>
                  </a:lnTo>
                  <a:lnTo>
                    <a:pt x="2222" y="206"/>
                  </a:lnTo>
                  <a:lnTo>
                    <a:pt x="2222" y="208"/>
                  </a:lnTo>
                  <a:lnTo>
                    <a:pt x="2222" y="208"/>
                  </a:lnTo>
                  <a:lnTo>
                    <a:pt x="2222" y="209"/>
                  </a:lnTo>
                  <a:lnTo>
                    <a:pt x="2222" y="215"/>
                  </a:lnTo>
                  <a:lnTo>
                    <a:pt x="2210" y="216"/>
                  </a:lnTo>
                  <a:lnTo>
                    <a:pt x="2205" y="220"/>
                  </a:lnTo>
                  <a:lnTo>
                    <a:pt x="2201" y="223"/>
                  </a:lnTo>
                  <a:lnTo>
                    <a:pt x="2198" y="229"/>
                  </a:lnTo>
                  <a:lnTo>
                    <a:pt x="2193" y="234"/>
                  </a:lnTo>
                  <a:lnTo>
                    <a:pt x="2187" y="236"/>
                  </a:lnTo>
                  <a:lnTo>
                    <a:pt x="2184" y="236"/>
                  </a:lnTo>
                  <a:lnTo>
                    <a:pt x="2179" y="234"/>
                  </a:lnTo>
                  <a:lnTo>
                    <a:pt x="2175" y="232"/>
                  </a:lnTo>
                  <a:lnTo>
                    <a:pt x="2172" y="230"/>
                  </a:lnTo>
                  <a:lnTo>
                    <a:pt x="2170" y="230"/>
                  </a:lnTo>
                  <a:lnTo>
                    <a:pt x="2167" y="232"/>
                  </a:lnTo>
                  <a:lnTo>
                    <a:pt x="2163" y="234"/>
                  </a:lnTo>
                  <a:lnTo>
                    <a:pt x="2160" y="236"/>
                  </a:lnTo>
                  <a:lnTo>
                    <a:pt x="2154" y="237"/>
                  </a:lnTo>
                  <a:lnTo>
                    <a:pt x="2154" y="246"/>
                  </a:lnTo>
                  <a:lnTo>
                    <a:pt x="2203" y="253"/>
                  </a:lnTo>
                  <a:lnTo>
                    <a:pt x="2217" y="246"/>
                  </a:lnTo>
                  <a:lnTo>
                    <a:pt x="2231" y="237"/>
                  </a:lnTo>
                  <a:lnTo>
                    <a:pt x="2242" y="230"/>
                  </a:lnTo>
                  <a:lnTo>
                    <a:pt x="2257" y="227"/>
                  </a:lnTo>
                  <a:lnTo>
                    <a:pt x="2280" y="223"/>
                  </a:lnTo>
                  <a:lnTo>
                    <a:pt x="2304" y="222"/>
                  </a:lnTo>
                  <a:lnTo>
                    <a:pt x="2331" y="222"/>
                  </a:lnTo>
                  <a:lnTo>
                    <a:pt x="2353" y="222"/>
                  </a:lnTo>
                  <a:lnTo>
                    <a:pt x="2372" y="223"/>
                  </a:lnTo>
                  <a:lnTo>
                    <a:pt x="2381" y="225"/>
                  </a:lnTo>
                  <a:lnTo>
                    <a:pt x="2385" y="225"/>
                  </a:lnTo>
                  <a:lnTo>
                    <a:pt x="2379" y="241"/>
                  </a:lnTo>
                  <a:lnTo>
                    <a:pt x="2376" y="258"/>
                  </a:lnTo>
                  <a:lnTo>
                    <a:pt x="2372" y="276"/>
                  </a:lnTo>
                  <a:lnTo>
                    <a:pt x="2378" y="279"/>
                  </a:lnTo>
                  <a:lnTo>
                    <a:pt x="2379" y="283"/>
                  </a:lnTo>
                  <a:lnTo>
                    <a:pt x="2383" y="286"/>
                  </a:lnTo>
                  <a:lnTo>
                    <a:pt x="2385" y="288"/>
                  </a:lnTo>
                  <a:lnTo>
                    <a:pt x="2388" y="291"/>
                  </a:lnTo>
                  <a:lnTo>
                    <a:pt x="2400" y="295"/>
                  </a:lnTo>
                  <a:lnTo>
                    <a:pt x="2414" y="295"/>
                  </a:lnTo>
                  <a:lnTo>
                    <a:pt x="2428" y="297"/>
                  </a:lnTo>
                  <a:lnTo>
                    <a:pt x="2442" y="304"/>
                  </a:lnTo>
                  <a:lnTo>
                    <a:pt x="2446" y="318"/>
                  </a:lnTo>
                  <a:lnTo>
                    <a:pt x="2453" y="321"/>
                  </a:lnTo>
                  <a:lnTo>
                    <a:pt x="2463" y="325"/>
                  </a:lnTo>
                  <a:lnTo>
                    <a:pt x="2477" y="328"/>
                  </a:lnTo>
                  <a:lnTo>
                    <a:pt x="2489" y="332"/>
                  </a:lnTo>
                  <a:lnTo>
                    <a:pt x="2496" y="333"/>
                  </a:lnTo>
                  <a:lnTo>
                    <a:pt x="2498" y="323"/>
                  </a:lnTo>
                  <a:lnTo>
                    <a:pt x="2502" y="314"/>
                  </a:lnTo>
                  <a:lnTo>
                    <a:pt x="2505" y="305"/>
                  </a:lnTo>
                  <a:lnTo>
                    <a:pt x="2516" y="298"/>
                  </a:lnTo>
                  <a:lnTo>
                    <a:pt x="2531" y="295"/>
                  </a:lnTo>
                  <a:lnTo>
                    <a:pt x="2545" y="298"/>
                  </a:lnTo>
                  <a:lnTo>
                    <a:pt x="2559" y="305"/>
                  </a:lnTo>
                  <a:lnTo>
                    <a:pt x="2573" y="311"/>
                  </a:lnTo>
                  <a:lnTo>
                    <a:pt x="2580" y="312"/>
                  </a:lnTo>
                  <a:lnTo>
                    <a:pt x="2594" y="314"/>
                  </a:lnTo>
                  <a:lnTo>
                    <a:pt x="2608" y="318"/>
                  </a:lnTo>
                  <a:lnTo>
                    <a:pt x="2622" y="319"/>
                  </a:lnTo>
                  <a:lnTo>
                    <a:pt x="2633" y="321"/>
                  </a:lnTo>
                  <a:lnTo>
                    <a:pt x="2638" y="323"/>
                  </a:lnTo>
                  <a:lnTo>
                    <a:pt x="2641" y="321"/>
                  </a:lnTo>
                  <a:lnTo>
                    <a:pt x="2643" y="318"/>
                  </a:lnTo>
                  <a:lnTo>
                    <a:pt x="2645" y="316"/>
                  </a:lnTo>
                  <a:lnTo>
                    <a:pt x="2648" y="312"/>
                  </a:lnTo>
                  <a:lnTo>
                    <a:pt x="2652" y="311"/>
                  </a:lnTo>
                  <a:lnTo>
                    <a:pt x="2655" y="311"/>
                  </a:lnTo>
                  <a:lnTo>
                    <a:pt x="2660" y="311"/>
                  </a:lnTo>
                  <a:lnTo>
                    <a:pt x="2673" y="314"/>
                  </a:lnTo>
                  <a:lnTo>
                    <a:pt x="2683" y="319"/>
                  </a:lnTo>
                  <a:lnTo>
                    <a:pt x="2695" y="318"/>
                  </a:lnTo>
                  <a:lnTo>
                    <a:pt x="2708" y="314"/>
                  </a:lnTo>
                  <a:lnTo>
                    <a:pt x="2709" y="300"/>
                  </a:lnTo>
                  <a:lnTo>
                    <a:pt x="2716" y="283"/>
                  </a:lnTo>
                  <a:lnTo>
                    <a:pt x="2722" y="267"/>
                  </a:lnTo>
                  <a:lnTo>
                    <a:pt x="2725" y="253"/>
                  </a:lnTo>
                  <a:lnTo>
                    <a:pt x="2722" y="241"/>
                  </a:lnTo>
                  <a:lnTo>
                    <a:pt x="2720" y="237"/>
                  </a:lnTo>
                  <a:lnTo>
                    <a:pt x="2720" y="234"/>
                  </a:lnTo>
                  <a:lnTo>
                    <a:pt x="2718" y="232"/>
                  </a:lnTo>
                  <a:lnTo>
                    <a:pt x="2716" y="230"/>
                  </a:lnTo>
                  <a:lnTo>
                    <a:pt x="2713" y="230"/>
                  </a:lnTo>
                  <a:lnTo>
                    <a:pt x="2709" y="230"/>
                  </a:lnTo>
                  <a:lnTo>
                    <a:pt x="2702" y="230"/>
                  </a:lnTo>
                  <a:lnTo>
                    <a:pt x="2694" y="237"/>
                  </a:lnTo>
                  <a:lnTo>
                    <a:pt x="2687" y="239"/>
                  </a:lnTo>
                  <a:lnTo>
                    <a:pt x="2680" y="237"/>
                  </a:lnTo>
                  <a:lnTo>
                    <a:pt x="2673" y="234"/>
                  </a:lnTo>
                  <a:lnTo>
                    <a:pt x="2664" y="230"/>
                  </a:lnTo>
                  <a:lnTo>
                    <a:pt x="2659" y="229"/>
                  </a:lnTo>
                  <a:lnTo>
                    <a:pt x="2655" y="230"/>
                  </a:lnTo>
                  <a:lnTo>
                    <a:pt x="2650" y="232"/>
                  </a:lnTo>
                  <a:lnTo>
                    <a:pt x="2648" y="236"/>
                  </a:lnTo>
                  <a:lnTo>
                    <a:pt x="2645" y="239"/>
                  </a:lnTo>
                  <a:lnTo>
                    <a:pt x="2641" y="241"/>
                  </a:lnTo>
                  <a:lnTo>
                    <a:pt x="2626" y="237"/>
                  </a:lnTo>
                  <a:lnTo>
                    <a:pt x="2610" y="227"/>
                  </a:lnTo>
                  <a:lnTo>
                    <a:pt x="2598" y="211"/>
                  </a:lnTo>
                  <a:lnTo>
                    <a:pt x="2592" y="195"/>
                  </a:lnTo>
                  <a:lnTo>
                    <a:pt x="2592" y="192"/>
                  </a:lnTo>
                  <a:lnTo>
                    <a:pt x="2592" y="188"/>
                  </a:lnTo>
                  <a:lnTo>
                    <a:pt x="2592" y="185"/>
                  </a:lnTo>
                  <a:lnTo>
                    <a:pt x="2592" y="181"/>
                  </a:lnTo>
                  <a:lnTo>
                    <a:pt x="2592" y="178"/>
                  </a:lnTo>
                  <a:lnTo>
                    <a:pt x="2594" y="174"/>
                  </a:lnTo>
                  <a:lnTo>
                    <a:pt x="2596" y="169"/>
                  </a:lnTo>
                  <a:lnTo>
                    <a:pt x="2592" y="166"/>
                  </a:lnTo>
                  <a:lnTo>
                    <a:pt x="2589" y="164"/>
                  </a:lnTo>
                  <a:lnTo>
                    <a:pt x="2587" y="162"/>
                  </a:lnTo>
                  <a:lnTo>
                    <a:pt x="2585" y="160"/>
                  </a:lnTo>
                  <a:lnTo>
                    <a:pt x="2582" y="159"/>
                  </a:lnTo>
                  <a:lnTo>
                    <a:pt x="2577" y="157"/>
                  </a:lnTo>
                  <a:lnTo>
                    <a:pt x="2575" y="155"/>
                  </a:lnTo>
                  <a:lnTo>
                    <a:pt x="2573" y="155"/>
                  </a:lnTo>
                  <a:lnTo>
                    <a:pt x="2571" y="153"/>
                  </a:lnTo>
                  <a:lnTo>
                    <a:pt x="2568" y="153"/>
                  </a:lnTo>
                  <a:lnTo>
                    <a:pt x="2564" y="153"/>
                  </a:lnTo>
                  <a:lnTo>
                    <a:pt x="2564" y="157"/>
                  </a:lnTo>
                  <a:lnTo>
                    <a:pt x="2561" y="157"/>
                  </a:lnTo>
                  <a:lnTo>
                    <a:pt x="2561" y="162"/>
                  </a:lnTo>
                  <a:lnTo>
                    <a:pt x="2563" y="166"/>
                  </a:lnTo>
                  <a:lnTo>
                    <a:pt x="2563" y="167"/>
                  </a:lnTo>
                  <a:lnTo>
                    <a:pt x="2563" y="169"/>
                  </a:lnTo>
                  <a:lnTo>
                    <a:pt x="2561" y="171"/>
                  </a:lnTo>
                  <a:lnTo>
                    <a:pt x="2559" y="171"/>
                  </a:lnTo>
                  <a:lnTo>
                    <a:pt x="2556" y="171"/>
                  </a:lnTo>
                  <a:lnTo>
                    <a:pt x="2549" y="173"/>
                  </a:lnTo>
                  <a:lnTo>
                    <a:pt x="2547" y="169"/>
                  </a:lnTo>
                  <a:lnTo>
                    <a:pt x="2545" y="167"/>
                  </a:lnTo>
                  <a:lnTo>
                    <a:pt x="2545" y="166"/>
                  </a:lnTo>
                  <a:lnTo>
                    <a:pt x="2542" y="164"/>
                  </a:lnTo>
                  <a:lnTo>
                    <a:pt x="2542" y="169"/>
                  </a:lnTo>
                  <a:lnTo>
                    <a:pt x="2551" y="180"/>
                  </a:lnTo>
                  <a:lnTo>
                    <a:pt x="2558" y="195"/>
                  </a:lnTo>
                  <a:lnTo>
                    <a:pt x="2561" y="211"/>
                  </a:lnTo>
                  <a:lnTo>
                    <a:pt x="2556" y="215"/>
                  </a:lnTo>
                  <a:lnTo>
                    <a:pt x="2552" y="216"/>
                  </a:lnTo>
                  <a:lnTo>
                    <a:pt x="2551" y="220"/>
                  </a:lnTo>
                  <a:lnTo>
                    <a:pt x="2549" y="223"/>
                  </a:lnTo>
                  <a:lnTo>
                    <a:pt x="2549" y="225"/>
                  </a:lnTo>
                  <a:lnTo>
                    <a:pt x="2547" y="229"/>
                  </a:lnTo>
                  <a:lnTo>
                    <a:pt x="2545" y="230"/>
                  </a:lnTo>
                  <a:lnTo>
                    <a:pt x="2540" y="232"/>
                  </a:lnTo>
                  <a:lnTo>
                    <a:pt x="2535" y="234"/>
                  </a:lnTo>
                  <a:lnTo>
                    <a:pt x="2533" y="232"/>
                  </a:lnTo>
                  <a:lnTo>
                    <a:pt x="2531" y="232"/>
                  </a:lnTo>
                  <a:lnTo>
                    <a:pt x="2531" y="232"/>
                  </a:lnTo>
                  <a:lnTo>
                    <a:pt x="2530" y="230"/>
                  </a:lnTo>
                  <a:lnTo>
                    <a:pt x="2526" y="230"/>
                  </a:lnTo>
                  <a:lnTo>
                    <a:pt x="2510" y="183"/>
                  </a:lnTo>
                  <a:lnTo>
                    <a:pt x="2507" y="181"/>
                  </a:lnTo>
                  <a:lnTo>
                    <a:pt x="2503" y="178"/>
                  </a:lnTo>
                  <a:lnTo>
                    <a:pt x="2498" y="174"/>
                  </a:lnTo>
                  <a:lnTo>
                    <a:pt x="2495" y="173"/>
                  </a:lnTo>
                  <a:lnTo>
                    <a:pt x="2491" y="169"/>
                  </a:lnTo>
                  <a:lnTo>
                    <a:pt x="2489" y="159"/>
                  </a:lnTo>
                  <a:lnTo>
                    <a:pt x="2491" y="150"/>
                  </a:lnTo>
                  <a:lnTo>
                    <a:pt x="2493" y="143"/>
                  </a:lnTo>
                  <a:lnTo>
                    <a:pt x="2493" y="136"/>
                  </a:lnTo>
                  <a:lnTo>
                    <a:pt x="2488" y="131"/>
                  </a:lnTo>
                  <a:lnTo>
                    <a:pt x="2475" y="122"/>
                  </a:lnTo>
                  <a:lnTo>
                    <a:pt x="2465" y="117"/>
                  </a:lnTo>
                  <a:lnTo>
                    <a:pt x="2456" y="115"/>
                  </a:lnTo>
                  <a:lnTo>
                    <a:pt x="2448" y="110"/>
                  </a:lnTo>
                  <a:lnTo>
                    <a:pt x="2441" y="99"/>
                  </a:lnTo>
                  <a:lnTo>
                    <a:pt x="2434" y="80"/>
                  </a:lnTo>
                  <a:lnTo>
                    <a:pt x="2420" y="84"/>
                  </a:lnTo>
                  <a:lnTo>
                    <a:pt x="2418" y="78"/>
                  </a:lnTo>
                  <a:lnTo>
                    <a:pt x="2418" y="75"/>
                  </a:lnTo>
                  <a:lnTo>
                    <a:pt x="2416" y="71"/>
                  </a:lnTo>
                  <a:lnTo>
                    <a:pt x="2414" y="68"/>
                  </a:lnTo>
                  <a:close/>
                  <a:moveTo>
                    <a:pt x="1217" y="64"/>
                  </a:moveTo>
                  <a:lnTo>
                    <a:pt x="1215" y="68"/>
                  </a:lnTo>
                  <a:lnTo>
                    <a:pt x="1212" y="71"/>
                  </a:lnTo>
                  <a:lnTo>
                    <a:pt x="1210" y="73"/>
                  </a:lnTo>
                  <a:lnTo>
                    <a:pt x="1208" y="75"/>
                  </a:lnTo>
                  <a:lnTo>
                    <a:pt x="1208" y="77"/>
                  </a:lnTo>
                  <a:lnTo>
                    <a:pt x="1210" y="78"/>
                  </a:lnTo>
                  <a:lnTo>
                    <a:pt x="1214" y="80"/>
                  </a:lnTo>
                  <a:lnTo>
                    <a:pt x="1215" y="75"/>
                  </a:lnTo>
                  <a:lnTo>
                    <a:pt x="1215" y="73"/>
                  </a:lnTo>
                  <a:lnTo>
                    <a:pt x="1217" y="70"/>
                  </a:lnTo>
                  <a:lnTo>
                    <a:pt x="1219" y="68"/>
                  </a:lnTo>
                  <a:lnTo>
                    <a:pt x="1220" y="64"/>
                  </a:lnTo>
                  <a:lnTo>
                    <a:pt x="1217" y="64"/>
                  </a:lnTo>
                  <a:close/>
                  <a:moveTo>
                    <a:pt x="2654" y="49"/>
                  </a:moveTo>
                  <a:lnTo>
                    <a:pt x="2650" y="57"/>
                  </a:lnTo>
                  <a:lnTo>
                    <a:pt x="2643" y="70"/>
                  </a:lnTo>
                  <a:lnTo>
                    <a:pt x="2634" y="84"/>
                  </a:lnTo>
                  <a:lnTo>
                    <a:pt x="2626" y="98"/>
                  </a:lnTo>
                  <a:lnTo>
                    <a:pt x="2619" y="110"/>
                  </a:lnTo>
                  <a:lnTo>
                    <a:pt x="2615" y="120"/>
                  </a:lnTo>
                  <a:lnTo>
                    <a:pt x="2615" y="126"/>
                  </a:lnTo>
                  <a:lnTo>
                    <a:pt x="2617" y="133"/>
                  </a:lnTo>
                  <a:lnTo>
                    <a:pt x="2617" y="136"/>
                  </a:lnTo>
                  <a:lnTo>
                    <a:pt x="2619" y="140"/>
                  </a:lnTo>
                  <a:lnTo>
                    <a:pt x="2622" y="141"/>
                  </a:lnTo>
                  <a:lnTo>
                    <a:pt x="2626" y="143"/>
                  </a:lnTo>
                  <a:lnTo>
                    <a:pt x="2631" y="145"/>
                  </a:lnTo>
                  <a:lnTo>
                    <a:pt x="2645" y="150"/>
                  </a:lnTo>
                  <a:lnTo>
                    <a:pt x="2659" y="148"/>
                  </a:lnTo>
                  <a:lnTo>
                    <a:pt x="2671" y="143"/>
                  </a:lnTo>
                  <a:lnTo>
                    <a:pt x="2685" y="136"/>
                  </a:lnTo>
                  <a:lnTo>
                    <a:pt x="2699" y="134"/>
                  </a:lnTo>
                  <a:lnTo>
                    <a:pt x="2713" y="134"/>
                  </a:lnTo>
                  <a:lnTo>
                    <a:pt x="2722" y="140"/>
                  </a:lnTo>
                  <a:lnTo>
                    <a:pt x="2729" y="145"/>
                  </a:lnTo>
                  <a:lnTo>
                    <a:pt x="2737" y="148"/>
                  </a:lnTo>
                  <a:lnTo>
                    <a:pt x="2758" y="152"/>
                  </a:lnTo>
                  <a:lnTo>
                    <a:pt x="2779" y="150"/>
                  </a:lnTo>
                  <a:lnTo>
                    <a:pt x="2798" y="145"/>
                  </a:lnTo>
                  <a:lnTo>
                    <a:pt x="2804" y="134"/>
                  </a:lnTo>
                  <a:lnTo>
                    <a:pt x="2798" y="134"/>
                  </a:lnTo>
                  <a:lnTo>
                    <a:pt x="2790" y="120"/>
                  </a:lnTo>
                  <a:lnTo>
                    <a:pt x="2776" y="108"/>
                  </a:lnTo>
                  <a:lnTo>
                    <a:pt x="2756" y="96"/>
                  </a:lnTo>
                  <a:lnTo>
                    <a:pt x="2737" y="85"/>
                  </a:lnTo>
                  <a:lnTo>
                    <a:pt x="2722" y="80"/>
                  </a:lnTo>
                  <a:lnTo>
                    <a:pt x="2713" y="87"/>
                  </a:lnTo>
                  <a:lnTo>
                    <a:pt x="2701" y="92"/>
                  </a:lnTo>
                  <a:lnTo>
                    <a:pt x="2692" y="91"/>
                  </a:lnTo>
                  <a:lnTo>
                    <a:pt x="2687" y="84"/>
                  </a:lnTo>
                  <a:lnTo>
                    <a:pt x="2680" y="77"/>
                  </a:lnTo>
                  <a:lnTo>
                    <a:pt x="2676" y="68"/>
                  </a:lnTo>
                  <a:lnTo>
                    <a:pt x="2688" y="64"/>
                  </a:lnTo>
                  <a:lnTo>
                    <a:pt x="2687" y="63"/>
                  </a:lnTo>
                  <a:lnTo>
                    <a:pt x="2685" y="63"/>
                  </a:lnTo>
                  <a:lnTo>
                    <a:pt x="2685" y="63"/>
                  </a:lnTo>
                  <a:lnTo>
                    <a:pt x="2683" y="63"/>
                  </a:lnTo>
                  <a:lnTo>
                    <a:pt x="2680" y="61"/>
                  </a:lnTo>
                  <a:lnTo>
                    <a:pt x="2674" y="56"/>
                  </a:lnTo>
                  <a:lnTo>
                    <a:pt x="2669" y="54"/>
                  </a:lnTo>
                  <a:lnTo>
                    <a:pt x="2662" y="51"/>
                  </a:lnTo>
                  <a:lnTo>
                    <a:pt x="2654" y="49"/>
                  </a:lnTo>
                  <a:close/>
                  <a:moveTo>
                    <a:pt x="2933" y="45"/>
                  </a:moveTo>
                  <a:lnTo>
                    <a:pt x="2922" y="54"/>
                  </a:lnTo>
                  <a:lnTo>
                    <a:pt x="2910" y="59"/>
                  </a:lnTo>
                  <a:lnTo>
                    <a:pt x="2898" y="64"/>
                  </a:lnTo>
                  <a:lnTo>
                    <a:pt x="2887" y="73"/>
                  </a:lnTo>
                  <a:lnTo>
                    <a:pt x="2880" y="84"/>
                  </a:lnTo>
                  <a:lnTo>
                    <a:pt x="2877" y="99"/>
                  </a:lnTo>
                  <a:lnTo>
                    <a:pt x="2882" y="115"/>
                  </a:lnTo>
                  <a:lnTo>
                    <a:pt x="2893" y="131"/>
                  </a:lnTo>
                  <a:lnTo>
                    <a:pt x="2903" y="147"/>
                  </a:lnTo>
                  <a:lnTo>
                    <a:pt x="2915" y="160"/>
                  </a:lnTo>
                  <a:lnTo>
                    <a:pt x="2922" y="173"/>
                  </a:lnTo>
                  <a:lnTo>
                    <a:pt x="2910" y="173"/>
                  </a:lnTo>
                  <a:lnTo>
                    <a:pt x="2910" y="195"/>
                  </a:lnTo>
                  <a:lnTo>
                    <a:pt x="2914" y="211"/>
                  </a:lnTo>
                  <a:lnTo>
                    <a:pt x="2924" y="220"/>
                  </a:lnTo>
                  <a:lnTo>
                    <a:pt x="2942" y="223"/>
                  </a:lnTo>
                  <a:lnTo>
                    <a:pt x="2968" y="222"/>
                  </a:lnTo>
                  <a:lnTo>
                    <a:pt x="2966" y="202"/>
                  </a:lnTo>
                  <a:lnTo>
                    <a:pt x="2962" y="190"/>
                  </a:lnTo>
                  <a:lnTo>
                    <a:pt x="2957" y="180"/>
                  </a:lnTo>
                  <a:lnTo>
                    <a:pt x="2955" y="169"/>
                  </a:lnTo>
                  <a:lnTo>
                    <a:pt x="2957" y="153"/>
                  </a:lnTo>
                  <a:lnTo>
                    <a:pt x="2961" y="155"/>
                  </a:lnTo>
                  <a:lnTo>
                    <a:pt x="2964" y="155"/>
                  </a:lnTo>
                  <a:lnTo>
                    <a:pt x="2968" y="155"/>
                  </a:lnTo>
                  <a:lnTo>
                    <a:pt x="2971" y="155"/>
                  </a:lnTo>
                  <a:lnTo>
                    <a:pt x="2976" y="153"/>
                  </a:lnTo>
                  <a:lnTo>
                    <a:pt x="2973" y="150"/>
                  </a:lnTo>
                  <a:lnTo>
                    <a:pt x="2969" y="148"/>
                  </a:lnTo>
                  <a:lnTo>
                    <a:pt x="2968" y="147"/>
                  </a:lnTo>
                  <a:lnTo>
                    <a:pt x="2964" y="143"/>
                  </a:lnTo>
                  <a:lnTo>
                    <a:pt x="2961" y="141"/>
                  </a:lnTo>
                  <a:lnTo>
                    <a:pt x="2959" y="143"/>
                  </a:lnTo>
                  <a:lnTo>
                    <a:pt x="2959" y="147"/>
                  </a:lnTo>
                  <a:lnTo>
                    <a:pt x="2957" y="150"/>
                  </a:lnTo>
                  <a:lnTo>
                    <a:pt x="2957" y="152"/>
                  </a:lnTo>
                  <a:lnTo>
                    <a:pt x="2955" y="153"/>
                  </a:lnTo>
                  <a:lnTo>
                    <a:pt x="2954" y="152"/>
                  </a:lnTo>
                  <a:lnTo>
                    <a:pt x="2952" y="148"/>
                  </a:lnTo>
                  <a:lnTo>
                    <a:pt x="2947" y="140"/>
                  </a:lnTo>
                  <a:lnTo>
                    <a:pt x="2942" y="131"/>
                  </a:lnTo>
                  <a:lnTo>
                    <a:pt x="2943" y="127"/>
                  </a:lnTo>
                  <a:lnTo>
                    <a:pt x="2945" y="127"/>
                  </a:lnTo>
                  <a:lnTo>
                    <a:pt x="2947" y="126"/>
                  </a:lnTo>
                  <a:lnTo>
                    <a:pt x="2948" y="122"/>
                  </a:lnTo>
                  <a:lnTo>
                    <a:pt x="2933" y="113"/>
                  </a:lnTo>
                  <a:lnTo>
                    <a:pt x="2921" y="99"/>
                  </a:lnTo>
                  <a:lnTo>
                    <a:pt x="2914" y="84"/>
                  </a:lnTo>
                  <a:lnTo>
                    <a:pt x="2933" y="82"/>
                  </a:lnTo>
                  <a:lnTo>
                    <a:pt x="2947" y="77"/>
                  </a:lnTo>
                  <a:lnTo>
                    <a:pt x="2954" y="64"/>
                  </a:lnTo>
                  <a:lnTo>
                    <a:pt x="2957" y="49"/>
                  </a:lnTo>
                  <a:lnTo>
                    <a:pt x="2952" y="47"/>
                  </a:lnTo>
                  <a:lnTo>
                    <a:pt x="2947" y="47"/>
                  </a:lnTo>
                  <a:lnTo>
                    <a:pt x="2942" y="45"/>
                  </a:lnTo>
                  <a:lnTo>
                    <a:pt x="2933" y="45"/>
                  </a:lnTo>
                  <a:close/>
                  <a:moveTo>
                    <a:pt x="2746" y="42"/>
                  </a:moveTo>
                  <a:lnTo>
                    <a:pt x="2732" y="49"/>
                  </a:lnTo>
                  <a:lnTo>
                    <a:pt x="2715" y="54"/>
                  </a:lnTo>
                  <a:lnTo>
                    <a:pt x="2715" y="68"/>
                  </a:lnTo>
                  <a:lnTo>
                    <a:pt x="2722" y="70"/>
                  </a:lnTo>
                  <a:lnTo>
                    <a:pt x="2730" y="71"/>
                  </a:lnTo>
                  <a:lnTo>
                    <a:pt x="2741" y="71"/>
                  </a:lnTo>
                  <a:lnTo>
                    <a:pt x="2741" y="64"/>
                  </a:lnTo>
                  <a:lnTo>
                    <a:pt x="2744" y="59"/>
                  </a:lnTo>
                  <a:lnTo>
                    <a:pt x="2746" y="54"/>
                  </a:lnTo>
                  <a:lnTo>
                    <a:pt x="2746" y="49"/>
                  </a:lnTo>
                  <a:lnTo>
                    <a:pt x="2746" y="45"/>
                  </a:lnTo>
                  <a:lnTo>
                    <a:pt x="2746" y="42"/>
                  </a:lnTo>
                  <a:close/>
                  <a:moveTo>
                    <a:pt x="1390" y="33"/>
                  </a:moveTo>
                  <a:lnTo>
                    <a:pt x="1393" y="42"/>
                  </a:lnTo>
                  <a:lnTo>
                    <a:pt x="1395" y="54"/>
                  </a:lnTo>
                  <a:lnTo>
                    <a:pt x="1397" y="64"/>
                  </a:lnTo>
                  <a:lnTo>
                    <a:pt x="1395" y="66"/>
                  </a:lnTo>
                  <a:lnTo>
                    <a:pt x="1393" y="66"/>
                  </a:lnTo>
                  <a:lnTo>
                    <a:pt x="1392" y="66"/>
                  </a:lnTo>
                  <a:lnTo>
                    <a:pt x="1392" y="68"/>
                  </a:lnTo>
                  <a:lnTo>
                    <a:pt x="1390" y="68"/>
                  </a:lnTo>
                  <a:lnTo>
                    <a:pt x="1383" y="68"/>
                  </a:lnTo>
                  <a:lnTo>
                    <a:pt x="1381" y="66"/>
                  </a:lnTo>
                  <a:lnTo>
                    <a:pt x="1381" y="64"/>
                  </a:lnTo>
                  <a:lnTo>
                    <a:pt x="1381" y="63"/>
                  </a:lnTo>
                  <a:lnTo>
                    <a:pt x="1379" y="63"/>
                  </a:lnTo>
                  <a:lnTo>
                    <a:pt x="1378" y="61"/>
                  </a:lnTo>
                  <a:lnTo>
                    <a:pt x="1390" y="33"/>
                  </a:lnTo>
                  <a:close/>
                  <a:moveTo>
                    <a:pt x="1002" y="0"/>
                  </a:moveTo>
                  <a:lnTo>
                    <a:pt x="994" y="12"/>
                  </a:lnTo>
                  <a:lnTo>
                    <a:pt x="985" y="23"/>
                  </a:lnTo>
                  <a:lnTo>
                    <a:pt x="980" y="38"/>
                  </a:lnTo>
                  <a:lnTo>
                    <a:pt x="990" y="37"/>
                  </a:lnTo>
                  <a:lnTo>
                    <a:pt x="997" y="40"/>
                  </a:lnTo>
                  <a:lnTo>
                    <a:pt x="1002" y="45"/>
                  </a:lnTo>
                  <a:lnTo>
                    <a:pt x="1009" y="54"/>
                  </a:lnTo>
                  <a:lnTo>
                    <a:pt x="1011" y="47"/>
                  </a:lnTo>
                  <a:lnTo>
                    <a:pt x="1011" y="42"/>
                  </a:lnTo>
                  <a:lnTo>
                    <a:pt x="1013" y="38"/>
                  </a:lnTo>
                  <a:lnTo>
                    <a:pt x="1013" y="33"/>
                  </a:lnTo>
                  <a:lnTo>
                    <a:pt x="1022" y="33"/>
                  </a:lnTo>
                  <a:lnTo>
                    <a:pt x="1027" y="45"/>
                  </a:lnTo>
                  <a:lnTo>
                    <a:pt x="1035" y="49"/>
                  </a:lnTo>
                  <a:lnTo>
                    <a:pt x="1042" y="52"/>
                  </a:lnTo>
                  <a:lnTo>
                    <a:pt x="1049" y="56"/>
                  </a:lnTo>
                  <a:lnTo>
                    <a:pt x="1056" y="64"/>
                  </a:lnTo>
                  <a:lnTo>
                    <a:pt x="1049" y="75"/>
                  </a:lnTo>
                  <a:lnTo>
                    <a:pt x="1041" y="87"/>
                  </a:lnTo>
                  <a:lnTo>
                    <a:pt x="1034" y="103"/>
                  </a:lnTo>
                  <a:lnTo>
                    <a:pt x="1028" y="117"/>
                  </a:lnTo>
                  <a:lnTo>
                    <a:pt x="1028" y="126"/>
                  </a:lnTo>
                  <a:lnTo>
                    <a:pt x="1030" y="131"/>
                  </a:lnTo>
                  <a:lnTo>
                    <a:pt x="1030" y="134"/>
                  </a:lnTo>
                  <a:lnTo>
                    <a:pt x="1032" y="136"/>
                  </a:lnTo>
                  <a:lnTo>
                    <a:pt x="1034" y="138"/>
                  </a:lnTo>
                  <a:lnTo>
                    <a:pt x="1035" y="140"/>
                  </a:lnTo>
                  <a:lnTo>
                    <a:pt x="1041" y="141"/>
                  </a:lnTo>
                  <a:lnTo>
                    <a:pt x="1041" y="138"/>
                  </a:lnTo>
                  <a:lnTo>
                    <a:pt x="1044" y="131"/>
                  </a:lnTo>
                  <a:lnTo>
                    <a:pt x="1049" y="120"/>
                  </a:lnTo>
                  <a:lnTo>
                    <a:pt x="1055" y="106"/>
                  </a:lnTo>
                  <a:lnTo>
                    <a:pt x="1060" y="94"/>
                  </a:lnTo>
                  <a:lnTo>
                    <a:pt x="1065" y="84"/>
                  </a:lnTo>
                  <a:lnTo>
                    <a:pt x="1067" y="77"/>
                  </a:lnTo>
                  <a:lnTo>
                    <a:pt x="1079" y="77"/>
                  </a:lnTo>
                  <a:lnTo>
                    <a:pt x="1081" y="96"/>
                  </a:lnTo>
                  <a:lnTo>
                    <a:pt x="1081" y="113"/>
                  </a:lnTo>
                  <a:lnTo>
                    <a:pt x="1081" y="134"/>
                  </a:lnTo>
                  <a:lnTo>
                    <a:pt x="1083" y="157"/>
                  </a:lnTo>
                  <a:lnTo>
                    <a:pt x="1105" y="160"/>
                  </a:lnTo>
                  <a:lnTo>
                    <a:pt x="1114" y="147"/>
                  </a:lnTo>
                  <a:lnTo>
                    <a:pt x="1130" y="138"/>
                  </a:lnTo>
                  <a:lnTo>
                    <a:pt x="1147" y="129"/>
                  </a:lnTo>
                  <a:lnTo>
                    <a:pt x="1165" y="122"/>
                  </a:lnTo>
                  <a:lnTo>
                    <a:pt x="1182" y="115"/>
                  </a:lnTo>
                  <a:lnTo>
                    <a:pt x="1198" y="106"/>
                  </a:lnTo>
                  <a:lnTo>
                    <a:pt x="1205" y="96"/>
                  </a:lnTo>
                  <a:lnTo>
                    <a:pt x="1201" y="96"/>
                  </a:lnTo>
                  <a:lnTo>
                    <a:pt x="1200" y="92"/>
                  </a:lnTo>
                  <a:lnTo>
                    <a:pt x="1200" y="91"/>
                  </a:lnTo>
                  <a:lnTo>
                    <a:pt x="1198" y="89"/>
                  </a:lnTo>
                  <a:lnTo>
                    <a:pt x="1198" y="89"/>
                  </a:lnTo>
                  <a:lnTo>
                    <a:pt x="1196" y="89"/>
                  </a:lnTo>
                  <a:lnTo>
                    <a:pt x="1194" y="89"/>
                  </a:lnTo>
                  <a:lnTo>
                    <a:pt x="1191" y="87"/>
                  </a:lnTo>
                  <a:lnTo>
                    <a:pt x="1184" y="92"/>
                  </a:lnTo>
                  <a:lnTo>
                    <a:pt x="1172" y="99"/>
                  </a:lnTo>
                  <a:lnTo>
                    <a:pt x="1158" y="110"/>
                  </a:lnTo>
                  <a:lnTo>
                    <a:pt x="1140" y="119"/>
                  </a:lnTo>
                  <a:lnTo>
                    <a:pt x="1124" y="129"/>
                  </a:lnTo>
                  <a:lnTo>
                    <a:pt x="1109" y="136"/>
                  </a:lnTo>
                  <a:lnTo>
                    <a:pt x="1098" y="140"/>
                  </a:lnTo>
                  <a:lnTo>
                    <a:pt x="1095" y="141"/>
                  </a:lnTo>
                  <a:lnTo>
                    <a:pt x="1093" y="140"/>
                  </a:lnTo>
                  <a:lnTo>
                    <a:pt x="1091" y="138"/>
                  </a:lnTo>
                  <a:lnTo>
                    <a:pt x="1091" y="136"/>
                  </a:lnTo>
                  <a:lnTo>
                    <a:pt x="1091" y="134"/>
                  </a:lnTo>
                  <a:lnTo>
                    <a:pt x="1090" y="131"/>
                  </a:lnTo>
                  <a:lnTo>
                    <a:pt x="1095" y="122"/>
                  </a:lnTo>
                  <a:lnTo>
                    <a:pt x="1095" y="115"/>
                  </a:lnTo>
                  <a:lnTo>
                    <a:pt x="1093" y="110"/>
                  </a:lnTo>
                  <a:lnTo>
                    <a:pt x="1091" y="101"/>
                  </a:lnTo>
                  <a:lnTo>
                    <a:pt x="1095" y="91"/>
                  </a:lnTo>
                  <a:lnTo>
                    <a:pt x="1097" y="89"/>
                  </a:lnTo>
                  <a:lnTo>
                    <a:pt x="1098" y="87"/>
                  </a:lnTo>
                  <a:lnTo>
                    <a:pt x="1100" y="85"/>
                  </a:lnTo>
                  <a:lnTo>
                    <a:pt x="1102" y="85"/>
                  </a:lnTo>
                  <a:lnTo>
                    <a:pt x="1104" y="85"/>
                  </a:lnTo>
                  <a:lnTo>
                    <a:pt x="1105" y="84"/>
                  </a:lnTo>
                  <a:lnTo>
                    <a:pt x="1107" y="82"/>
                  </a:lnTo>
                  <a:lnTo>
                    <a:pt x="1107" y="78"/>
                  </a:lnTo>
                  <a:lnTo>
                    <a:pt x="1109" y="73"/>
                  </a:lnTo>
                  <a:lnTo>
                    <a:pt x="1109" y="64"/>
                  </a:lnTo>
                  <a:lnTo>
                    <a:pt x="1100" y="59"/>
                  </a:lnTo>
                  <a:lnTo>
                    <a:pt x="1091" y="57"/>
                  </a:lnTo>
                  <a:lnTo>
                    <a:pt x="1084" y="57"/>
                  </a:lnTo>
                  <a:lnTo>
                    <a:pt x="1076" y="54"/>
                  </a:lnTo>
                  <a:lnTo>
                    <a:pt x="1063" y="45"/>
                  </a:lnTo>
                  <a:lnTo>
                    <a:pt x="1055" y="37"/>
                  </a:lnTo>
                  <a:lnTo>
                    <a:pt x="1049" y="26"/>
                  </a:lnTo>
                  <a:lnTo>
                    <a:pt x="1042" y="16"/>
                  </a:lnTo>
                  <a:lnTo>
                    <a:pt x="1034" y="9"/>
                  </a:lnTo>
                  <a:lnTo>
                    <a:pt x="1020" y="2"/>
                  </a:lnTo>
                  <a:lnTo>
                    <a:pt x="1002"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1" name="Freeform 9">
              <a:extLst>
                <a:ext uri="{FF2B5EF4-FFF2-40B4-BE49-F238E27FC236}">
                  <a16:creationId xmlns:a16="http://schemas.microsoft.com/office/drawing/2014/main" xmlns="" id="{DD834949-2141-41FF-921D-78E61482FB78}"/>
                </a:ext>
              </a:extLst>
            </p:cNvPr>
            <p:cNvSpPr>
              <a:spLocks noEditPoints="1"/>
            </p:cNvSpPr>
            <p:nvPr/>
          </p:nvSpPr>
          <p:spPr bwMode="auto">
            <a:xfrm>
              <a:off x="635000" y="2108200"/>
              <a:ext cx="7697788" cy="3846513"/>
            </a:xfrm>
            <a:custGeom>
              <a:avLst/>
              <a:gdLst>
                <a:gd name="T0" fmla="*/ 1599 w 4849"/>
                <a:gd name="T1" fmla="*/ 786 h 2423"/>
                <a:gd name="T2" fmla="*/ 1536 w 4849"/>
                <a:gd name="T3" fmla="*/ 779 h 2423"/>
                <a:gd name="T4" fmla="*/ 529 w 4849"/>
                <a:gd name="T5" fmla="*/ 651 h 2423"/>
                <a:gd name="T6" fmla="*/ 4301 w 4849"/>
                <a:gd name="T7" fmla="*/ 791 h 2423"/>
                <a:gd name="T8" fmla="*/ 2510 w 4849"/>
                <a:gd name="T9" fmla="*/ 575 h 2423"/>
                <a:gd name="T10" fmla="*/ 2579 w 4849"/>
                <a:gd name="T11" fmla="*/ 552 h 2423"/>
                <a:gd name="T12" fmla="*/ 2649 w 4849"/>
                <a:gd name="T13" fmla="*/ 522 h 2423"/>
                <a:gd name="T14" fmla="*/ 2347 w 4849"/>
                <a:gd name="T15" fmla="*/ 611 h 2423"/>
                <a:gd name="T16" fmla="*/ 2304 w 4849"/>
                <a:gd name="T17" fmla="*/ 615 h 2423"/>
                <a:gd name="T18" fmla="*/ 2269 w 4849"/>
                <a:gd name="T19" fmla="*/ 580 h 2423"/>
                <a:gd name="T20" fmla="*/ 1234 w 4849"/>
                <a:gd name="T21" fmla="*/ 424 h 2423"/>
                <a:gd name="T22" fmla="*/ 1297 w 4849"/>
                <a:gd name="T23" fmla="*/ 367 h 2423"/>
                <a:gd name="T24" fmla="*/ 1178 w 4849"/>
                <a:gd name="T25" fmla="*/ 307 h 2423"/>
                <a:gd name="T26" fmla="*/ 1171 w 4849"/>
                <a:gd name="T27" fmla="*/ 369 h 2423"/>
                <a:gd name="T28" fmla="*/ 2044 w 4849"/>
                <a:gd name="T29" fmla="*/ 365 h 2423"/>
                <a:gd name="T30" fmla="*/ 2082 w 4849"/>
                <a:gd name="T31" fmla="*/ 288 h 2423"/>
                <a:gd name="T32" fmla="*/ 1297 w 4849"/>
                <a:gd name="T33" fmla="*/ 215 h 2423"/>
                <a:gd name="T34" fmla="*/ 2979 w 4849"/>
                <a:gd name="T35" fmla="*/ 177 h 2423"/>
                <a:gd name="T36" fmla="*/ 4833 w 4849"/>
                <a:gd name="T37" fmla="*/ 109 h 2423"/>
                <a:gd name="T38" fmla="*/ 1082 w 4849"/>
                <a:gd name="T39" fmla="*/ 131 h 2423"/>
                <a:gd name="T40" fmla="*/ 1167 w 4849"/>
                <a:gd name="T41" fmla="*/ 154 h 2423"/>
                <a:gd name="T42" fmla="*/ 1197 w 4849"/>
                <a:gd name="T43" fmla="*/ 273 h 2423"/>
                <a:gd name="T44" fmla="*/ 1078 w 4849"/>
                <a:gd name="T45" fmla="*/ 379 h 2423"/>
                <a:gd name="T46" fmla="*/ 1164 w 4849"/>
                <a:gd name="T47" fmla="*/ 582 h 2423"/>
                <a:gd name="T48" fmla="*/ 1281 w 4849"/>
                <a:gd name="T49" fmla="*/ 575 h 2423"/>
                <a:gd name="T50" fmla="*/ 1386 w 4849"/>
                <a:gd name="T51" fmla="*/ 484 h 2423"/>
                <a:gd name="T52" fmla="*/ 1501 w 4849"/>
                <a:gd name="T53" fmla="*/ 564 h 2423"/>
                <a:gd name="T54" fmla="*/ 1396 w 4849"/>
                <a:gd name="T55" fmla="*/ 721 h 2423"/>
                <a:gd name="T56" fmla="*/ 1459 w 4849"/>
                <a:gd name="T57" fmla="*/ 798 h 2423"/>
                <a:gd name="T58" fmla="*/ 1298 w 4849"/>
                <a:gd name="T59" fmla="*/ 955 h 2423"/>
                <a:gd name="T60" fmla="*/ 1124 w 4849"/>
                <a:gd name="T61" fmla="*/ 1077 h 2423"/>
                <a:gd name="T62" fmla="*/ 1085 w 4849"/>
                <a:gd name="T63" fmla="*/ 1234 h 2423"/>
                <a:gd name="T64" fmla="*/ 1194 w 4849"/>
                <a:gd name="T65" fmla="*/ 1320 h 2423"/>
                <a:gd name="T66" fmla="*/ 1361 w 4849"/>
                <a:gd name="T67" fmla="*/ 1344 h 2423"/>
                <a:gd name="T68" fmla="*/ 1616 w 4849"/>
                <a:gd name="T69" fmla="*/ 1421 h 2423"/>
                <a:gd name="T70" fmla="*/ 1866 w 4849"/>
                <a:gd name="T71" fmla="*/ 1604 h 2423"/>
                <a:gd name="T72" fmla="*/ 1647 w 4849"/>
                <a:gd name="T73" fmla="*/ 1966 h 2423"/>
                <a:gd name="T74" fmla="*/ 1496 w 4849"/>
                <a:gd name="T75" fmla="*/ 2105 h 2423"/>
                <a:gd name="T76" fmla="*/ 1431 w 4849"/>
                <a:gd name="T77" fmla="*/ 2215 h 2423"/>
                <a:gd name="T78" fmla="*/ 1396 w 4849"/>
                <a:gd name="T79" fmla="*/ 2371 h 2423"/>
                <a:gd name="T80" fmla="*/ 1302 w 4849"/>
                <a:gd name="T81" fmla="*/ 2315 h 2423"/>
                <a:gd name="T82" fmla="*/ 1270 w 4849"/>
                <a:gd name="T83" fmla="*/ 1667 h 2423"/>
                <a:gd name="T84" fmla="*/ 1269 w 4849"/>
                <a:gd name="T85" fmla="*/ 1400 h 2423"/>
                <a:gd name="T86" fmla="*/ 1056 w 4849"/>
                <a:gd name="T87" fmla="*/ 1288 h 2423"/>
                <a:gd name="T88" fmla="*/ 813 w 4849"/>
                <a:gd name="T89" fmla="*/ 1102 h 2423"/>
                <a:gd name="T90" fmla="*/ 818 w 4849"/>
                <a:gd name="T91" fmla="*/ 1171 h 2423"/>
                <a:gd name="T92" fmla="*/ 642 w 4849"/>
                <a:gd name="T93" fmla="*/ 939 h 2423"/>
                <a:gd name="T94" fmla="*/ 639 w 4849"/>
                <a:gd name="T95" fmla="*/ 739 h 2423"/>
                <a:gd name="T96" fmla="*/ 490 w 4849"/>
                <a:gd name="T97" fmla="*/ 522 h 2423"/>
                <a:gd name="T98" fmla="*/ 141 w 4849"/>
                <a:gd name="T99" fmla="*/ 576 h 2423"/>
                <a:gd name="T100" fmla="*/ 115 w 4849"/>
                <a:gd name="T101" fmla="*/ 482 h 2423"/>
                <a:gd name="T102" fmla="*/ 85 w 4849"/>
                <a:gd name="T103" fmla="*/ 334 h 2423"/>
                <a:gd name="T104" fmla="*/ 110 w 4849"/>
                <a:gd name="T105" fmla="*/ 255 h 2423"/>
                <a:gd name="T106" fmla="*/ 234 w 4849"/>
                <a:gd name="T107" fmla="*/ 107 h 2423"/>
                <a:gd name="T108" fmla="*/ 499 w 4849"/>
                <a:gd name="T109" fmla="*/ 136 h 2423"/>
                <a:gd name="T110" fmla="*/ 632 w 4849"/>
                <a:gd name="T111" fmla="*/ 149 h 2423"/>
                <a:gd name="T112" fmla="*/ 771 w 4849"/>
                <a:gd name="T113" fmla="*/ 218 h 2423"/>
                <a:gd name="T114" fmla="*/ 979 w 4849"/>
                <a:gd name="T115" fmla="*/ 222 h 2423"/>
                <a:gd name="T116" fmla="*/ 918 w 4849"/>
                <a:gd name="T117" fmla="*/ 131 h 2423"/>
                <a:gd name="T118" fmla="*/ 733 w 4849"/>
                <a:gd name="T119" fmla="*/ 157 h 2423"/>
                <a:gd name="T120" fmla="*/ 776 w 4849"/>
                <a:gd name="T121" fmla="*/ 42 h 2423"/>
                <a:gd name="T122" fmla="*/ 902 w 4849"/>
                <a:gd name="T123" fmla="*/ 28 h 2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49" h="2423">
                  <a:moveTo>
                    <a:pt x="1469" y="711"/>
                  </a:moveTo>
                  <a:lnTo>
                    <a:pt x="1482" y="712"/>
                  </a:lnTo>
                  <a:lnTo>
                    <a:pt x="1490" y="714"/>
                  </a:lnTo>
                  <a:lnTo>
                    <a:pt x="1501" y="718"/>
                  </a:lnTo>
                  <a:lnTo>
                    <a:pt x="1501" y="726"/>
                  </a:lnTo>
                  <a:lnTo>
                    <a:pt x="1497" y="726"/>
                  </a:lnTo>
                  <a:lnTo>
                    <a:pt x="1494" y="728"/>
                  </a:lnTo>
                  <a:lnTo>
                    <a:pt x="1490" y="728"/>
                  </a:lnTo>
                  <a:lnTo>
                    <a:pt x="1487" y="728"/>
                  </a:lnTo>
                  <a:lnTo>
                    <a:pt x="1482" y="730"/>
                  </a:lnTo>
                  <a:lnTo>
                    <a:pt x="1478" y="725"/>
                  </a:lnTo>
                  <a:lnTo>
                    <a:pt x="1476" y="723"/>
                  </a:lnTo>
                  <a:lnTo>
                    <a:pt x="1475" y="719"/>
                  </a:lnTo>
                  <a:lnTo>
                    <a:pt x="1473" y="716"/>
                  </a:lnTo>
                  <a:lnTo>
                    <a:pt x="1469" y="711"/>
                  </a:lnTo>
                  <a:close/>
                  <a:moveTo>
                    <a:pt x="1551" y="691"/>
                  </a:moveTo>
                  <a:lnTo>
                    <a:pt x="1562" y="691"/>
                  </a:lnTo>
                  <a:lnTo>
                    <a:pt x="1562" y="705"/>
                  </a:lnTo>
                  <a:lnTo>
                    <a:pt x="1562" y="718"/>
                  </a:lnTo>
                  <a:lnTo>
                    <a:pt x="1564" y="728"/>
                  </a:lnTo>
                  <a:lnTo>
                    <a:pt x="1565" y="740"/>
                  </a:lnTo>
                  <a:lnTo>
                    <a:pt x="1585" y="740"/>
                  </a:lnTo>
                  <a:lnTo>
                    <a:pt x="1585" y="760"/>
                  </a:lnTo>
                  <a:lnTo>
                    <a:pt x="1593" y="760"/>
                  </a:lnTo>
                  <a:lnTo>
                    <a:pt x="1595" y="761"/>
                  </a:lnTo>
                  <a:lnTo>
                    <a:pt x="1597" y="761"/>
                  </a:lnTo>
                  <a:lnTo>
                    <a:pt x="1599" y="761"/>
                  </a:lnTo>
                  <a:lnTo>
                    <a:pt x="1600" y="761"/>
                  </a:lnTo>
                  <a:lnTo>
                    <a:pt x="1602" y="761"/>
                  </a:lnTo>
                  <a:lnTo>
                    <a:pt x="1604" y="763"/>
                  </a:lnTo>
                  <a:lnTo>
                    <a:pt x="1602" y="774"/>
                  </a:lnTo>
                  <a:lnTo>
                    <a:pt x="1599" y="786"/>
                  </a:lnTo>
                  <a:lnTo>
                    <a:pt x="1597" y="798"/>
                  </a:lnTo>
                  <a:lnTo>
                    <a:pt x="1593" y="798"/>
                  </a:lnTo>
                  <a:lnTo>
                    <a:pt x="1592" y="794"/>
                  </a:lnTo>
                  <a:lnTo>
                    <a:pt x="1592" y="793"/>
                  </a:lnTo>
                  <a:lnTo>
                    <a:pt x="1592" y="791"/>
                  </a:lnTo>
                  <a:lnTo>
                    <a:pt x="1590" y="789"/>
                  </a:lnTo>
                  <a:lnTo>
                    <a:pt x="1590" y="787"/>
                  </a:lnTo>
                  <a:lnTo>
                    <a:pt x="1588" y="791"/>
                  </a:lnTo>
                  <a:lnTo>
                    <a:pt x="1586" y="791"/>
                  </a:lnTo>
                  <a:lnTo>
                    <a:pt x="1586" y="793"/>
                  </a:lnTo>
                  <a:lnTo>
                    <a:pt x="1586" y="793"/>
                  </a:lnTo>
                  <a:lnTo>
                    <a:pt x="1586" y="793"/>
                  </a:lnTo>
                  <a:lnTo>
                    <a:pt x="1585" y="793"/>
                  </a:lnTo>
                  <a:lnTo>
                    <a:pt x="1581" y="794"/>
                  </a:lnTo>
                  <a:lnTo>
                    <a:pt x="1581" y="787"/>
                  </a:lnTo>
                  <a:lnTo>
                    <a:pt x="1583" y="786"/>
                  </a:lnTo>
                  <a:lnTo>
                    <a:pt x="1583" y="784"/>
                  </a:lnTo>
                  <a:lnTo>
                    <a:pt x="1585" y="782"/>
                  </a:lnTo>
                  <a:lnTo>
                    <a:pt x="1585" y="779"/>
                  </a:lnTo>
                  <a:lnTo>
                    <a:pt x="1585" y="775"/>
                  </a:lnTo>
                  <a:lnTo>
                    <a:pt x="1581" y="775"/>
                  </a:lnTo>
                  <a:lnTo>
                    <a:pt x="1574" y="782"/>
                  </a:lnTo>
                  <a:lnTo>
                    <a:pt x="1567" y="789"/>
                  </a:lnTo>
                  <a:lnTo>
                    <a:pt x="1558" y="794"/>
                  </a:lnTo>
                  <a:lnTo>
                    <a:pt x="1558" y="789"/>
                  </a:lnTo>
                  <a:lnTo>
                    <a:pt x="1558" y="784"/>
                  </a:lnTo>
                  <a:lnTo>
                    <a:pt x="1558" y="782"/>
                  </a:lnTo>
                  <a:lnTo>
                    <a:pt x="1557" y="781"/>
                  </a:lnTo>
                  <a:lnTo>
                    <a:pt x="1553" y="779"/>
                  </a:lnTo>
                  <a:lnTo>
                    <a:pt x="1548" y="779"/>
                  </a:lnTo>
                  <a:lnTo>
                    <a:pt x="1539" y="779"/>
                  </a:lnTo>
                  <a:lnTo>
                    <a:pt x="1536" y="779"/>
                  </a:lnTo>
                  <a:lnTo>
                    <a:pt x="1532" y="779"/>
                  </a:lnTo>
                  <a:lnTo>
                    <a:pt x="1527" y="777"/>
                  </a:lnTo>
                  <a:lnTo>
                    <a:pt x="1522" y="777"/>
                  </a:lnTo>
                  <a:lnTo>
                    <a:pt x="1517" y="775"/>
                  </a:lnTo>
                  <a:lnTo>
                    <a:pt x="1513" y="772"/>
                  </a:lnTo>
                  <a:lnTo>
                    <a:pt x="1523" y="758"/>
                  </a:lnTo>
                  <a:lnTo>
                    <a:pt x="1534" y="737"/>
                  </a:lnTo>
                  <a:lnTo>
                    <a:pt x="1541" y="714"/>
                  </a:lnTo>
                  <a:lnTo>
                    <a:pt x="1551" y="691"/>
                  </a:lnTo>
                  <a:close/>
                  <a:moveTo>
                    <a:pt x="1220" y="630"/>
                  </a:moveTo>
                  <a:lnTo>
                    <a:pt x="1235" y="630"/>
                  </a:lnTo>
                  <a:lnTo>
                    <a:pt x="1235" y="637"/>
                  </a:lnTo>
                  <a:lnTo>
                    <a:pt x="1232" y="637"/>
                  </a:lnTo>
                  <a:lnTo>
                    <a:pt x="1230" y="639"/>
                  </a:lnTo>
                  <a:lnTo>
                    <a:pt x="1229" y="639"/>
                  </a:lnTo>
                  <a:lnTo>
                    <a:pt x="1227" y="639"/>
                  </a:lnTo>
                  <a:lnTo>
                    <a:pt x="1225" y="641"/>
                  </a:lnTo>
                  <a:lnTo>
                    <a:pt x="1220" y="641"/>
                  </a:lnTo>
                  <a:lnTo>
                    <a:pt x="1220" y="630"/>
                  </a:lnTo>
                  <a:close/>
                  <a:moveTo>
                    <a:pt x="515" y="622"/>
                  </a:moveTo>
                  <a:lnTo>
                    <a:pt x="522" y="622"/>
                  </a:lnTo>
                  <a:lnTo>
                    <a:pt x="525" y="623"/>
                  </a:lnTo>
                  <a:lnTo>
                    <a:pt x="529" y="625"/>
                  </a:lnTo>
                  <a:lnTo>
                    <a:pt x="534" y="625"/>
                  </a:lnTo>
                  <a:lnTo>
                    <a:pt x="541" y="625"/>
                  </a:lnTo>
                  <a:lnTo>
                    <a:pt x="543" y="639"/>
                  </a:lnTo>
                  <a:lnTo>
                    <a:pt x="546" y="650"/>
                  </a:lnTo>
                  <a:lnTo>
                    <a:pt x="548" y="664"/>
                  </a:lnTo>
                  <a:lnTo>
                    <a:pt x="541" y="664"/>
                  </a:lnTo>
                  <a:lnTo>
                    <a:pt x="537" y="658"/>
                  </a:lnTo>
                  <a:lnTo>
                    <a:pt x="534" y="655"/>
                  </a:lnTo>
                  <a:lnTo>
                    <a:pt x="529" y="651"/>
                  </a:lnTo>
                  <a:lnTo>
                    <a:pt x="525" y="648"/>
                  </a:lnTo>
                  <a:lnTo>
                    <a:pt x="522" y="643"/>
                  </a:lnTo>
                  <a:lnTo>
                    <a:pt x="518" y="637"/>
                  </a:lnTo>
                  <a:lnTo>
                    <a:pt x="516" y="634"/>
                  </a:lnTo>
                  <a:lnTo>
                    <a:pt x="515" y="630"/>
                  </a:lnTo>
                  <a:lnTo>
                    <a:pt x="515" y="627"/>
                  </a:lnTo>
                  <a:lnTo>
                    <a:pt x="515" y="622"/>
                  </a:lnTo>
                  <a:close/>
                  <a:moveTo>
                    <a:pt x="4304" y="609"/>
                  </a:moveTo>
                  <a:lnTo>
                    <a:pt x="4306" y="611"/>
                  </a:lnTo>
                  <a:lnTo>
                    <a:pt x="4306" y="611"/>
                  </a:lnTo>
                  <a:lnTo>
                    <a:pt x="4306" y="611"/>
                  </a:lnTo>
                  <a:lnTo>
                    <a:pt x="4306" y="613"/>
                  </a:lnTo>
                  <a:lnTo>
                    <a:pt x="4307" y="613"/>
                  </a:lnTo>
                  <a:lnTo>
                    <a:pt x="4307" y="615"/>
                  </a:lnTo>
                  <a:lnTo>
                    <a:pt x="4313" y="627"/>
                  </a:lnTo>
                  <a:lnTo>
                    <a:pt x="4313" y="643"/>
                  </a:lnTo>
                  <a:lnTo>
                    <a:pt x="4313" y="658"/>
                  </a:lnTo>
                  <a:lnTo>
                    <a:pt x="4316" y="676"/>
                  </a:lnTo>
                  <a:lnTo>
                    <a:pt x="4321" y="693"/>
                  </a:lnTo>
                  <a:lnTo>
                    <a:pt x="4330" y="712"/>
                  </a:lnTo>
                  <a:lnTo>
                    <a:pt x="4335" y="733"/>
                  </a:lnTo>
                  <a:lnTo>
                    <a:pt x="4311" y="730"/>
                  </a:lnTo>
                  <a:lnTo>
                    <a:pt x="4311" y="746"/>
                  </a:lnTo>
                  <a:lnTo>
                    <a:pt x="4314" y="758"/>
                  </a:lnTo>
                  <a:lnTo>
                    <a:pt x="4316" y="770"/>
                  </a:lnTo>
                  <a:lnTo>
                    <a:pt x="4320" y="787"/>
                  </a:lnTo>
                  <a:lnTo>
                    <a:pt x="4314" y="787"/>
                  </a:lnTo>
                  <a:lnTo>
                    <a:pt x="4311" y="787"/>
                  </a:lnTo>
                  <a:lnTo>
                    <a:pt x="4306" y="789"/>
                  </a:lnTo>
                  <a:lnTo>
                    <a:pt x="4304" y="789"/>
                  </a:lnTo>
                  <a:lnTo>
                    <a:pt x="4301" y="791"/>
                  </a:lnTo>
                  <a:lnTo>
                    <a:pt x="4301" y="791"/>
                  </a:lnTo>
                  <a:lnTo>
                    <a:pt x="4297" y="781"/>
                  </a:lnTo>
                  <a:lnTo>
                    <a:pt x="4295" y="761"/>
                  </a:lnTo>
                  <a:lnTo>
                    <a:pt x="4295" y="739"/>
                  </a:lnTo>
                  <a:lnTo>
                    <a:pt x="4295" y="714"/>
                  </a:lnTo>
                  <a:lnTo>
                    <a:pt x="4295" y="691"/>
                  </a:lnTo>
                  <a:lnTo>
                    <a:pt x="4292" y="676"/>
                  </a:lnTo>
                  <a:lnTo>
                    <a:pt x="4292" y="637"/>
                  </a:lnTo>
                  <a:lnTo>
                    <a:pt x="4295" y="632"/>
                  </a:lnTo>
                  <a:lnTo>
                    <a:pt x="4297" y="629"/>
                  </a:lnTo>
                  <a:lnTo>
                    <a:pt x="4299" y="625"/>
                  </a:lnTo>
                  <a:lnTo>
                    <a:pt x="4301" y="622"/>
                  </a:lnTo>
                  <a:lnTo>
                    <a:pt x="4302" y="616"/>
                  </a:lnTo>
                  <a:lnTo>
                    <a:pt x="4304" y="609"/>
                  </a:lnTo>
                  <a:close/>
                  <a:moveTo>
                    <a:pt x="2253" y="595"/>
                  </a:moveTo>
                  <a:lnTo>
                    <a:pt x="2257" y="616"/>
                  </a:lnTo>
                  <a:lnTo>
                    <a:pt x="2255" y="637"/>
                  </a:lnTo>
                  <a:lnTo>
                    <a:pt x="2250" y="660"/>
                  </a:lnTo>
                  <a:lnTo>
                    <a:pt x="2236" y="667"/>
                  </a:lnTo>
                  <a:lnTo>
                    <a:pt x="2223" y="671"/>
                  </a:lnTo>
                  <a:lnTo>
                    <a:pt x="2204" y="672"/>
                  </a:lnTo>
                  <a:lnTo>
                    <a:pt x="2204" y="664"/>
                  </a:lnTo>
                  <a:lnTo>
                    <a:pt x="2209" y="651"/>
                  </a:lnTo>
                  <a:lnTo>
                    <a:pt x="2209" y="636"/>
                  </a:lnTo>
                  <a:lnTo>
                    <a:pt x="2208" y="618"/>
                  </a:lnTo>
                  <a:lnTo>
                    <a:pt x="2218" y="609"/>
                  </a:lnTo>
                  <a:lnTo>
                    <a:pt x="2227" y="602"/>
                  </a:lnTo>
                  <a:lnTo>
                    <a:pt x="2237" y="597"/>
                  </a:lnTo>
                  <a:lnTo>
                    <a:pt x="2253" y="595"/>
                  </a:lnTo>
                  <a:close/>
                  <a:moveTo>
                    <a:pt x="2503" y="568"/>
                  </a:moveTo>
                  <a:lnTo>
                    <a:pt x="2506" y="571"/>
                  </a:lnTo>
                  <a:lnTo>
                    <a:pt x="2508" y="573"/>
                  </a:lnTo>
                  <a:lnTo>
                    <a:pt x="2510" y="575"/>
                  </a:lnTo>
                  <a:lnTo>
                    <a:pt x="2510" y="578"/>
                  </a:lnTo>
                  <a:lnTo>
                    <a:pt x="2510" y="582"/>
                  </a:lnTo>
                  <a:lnTo>
                    <a:pt x="2511" y="587"/>
                  </a:lnTo>
                  <a:lnTo>
                    <a:pt x="2510" y="590"/>
                  </a:lnTo>
                  <a:lnTo>
                    <a:pt x="2508" y="592"/>
                  </a:lnTo>
                  <a:lnTo>
                    <a:pt x="2508" y="594"/>
                  </a:lnTo>
                  <a:lnTo>
                    <a:pt x="2508" y="595"/>
                  </a:lnTo>
                  <a:lnTo>
                    <a:pt x="2508" y="597"/>
                  </a:lnTo>
                  <a:lnTo>
                    <a:pt x="2506" y="599"/>
                  </a:lnTo>
                  <a:lnTo>
                    <a:pt x="2504" y="601"/>
                  </a:lnTo>
                  <a:lnTo>
                    <a:pt x="2503" y="601"/>
                  </a:lnTo>
                  <a:lnTo>
                    <a:pt x="2501" y="601"/>
                  </a:lnTo>
                  <a:lnTo>
                    <a:pt x="2499" y="602"/>
                  </a:lnTo>
                  <a:lnTo>
                    <a:pt x="2496" y="602"/>
                  </a:lnTo>
                  <a:lnTo>
                    <a:pt x="2490" y="590"/>
                  </a:lnTo>
                  <a:lnTo>
                    <a:pt x="2487" y="585"/>
                  </a:lnTo>
                  <a:lnTo>
                    <a:pt x="2487" y="583"/>
                  </a:lnTo>
                  <a:lnTo>
                    <a:pt x="2489" y="582"/>
                  </a:lnTo>
                  <a:lnTo>
                    <a:pt x="2496" y="578"/>
                  </a:lnTo>
                  <a:lnTo>
                    <a:pt x="2503" y="568"/>
                  </a:lnTo>
                  <a:close/>
                  <a:moveTo>
                    <a:pt x="2583" y="529"/>
                  </a:moveTo>
                  <a:lnTo>
                    <a:pt x="2588" y="531"/>
                  </a:lnTo>
                  <a:lnTo>
                    <a:pt x="2590" y="531"/>
                  </a:lnTo>
                  <a:lnTo>
                    <a:pt x="2592" y="531"/>
                  </a:lnTo>
                  <a:lnTo>
                    <a:pt x="2593" y="533"/>
                  </a:lnTo>
                  <a:lnTo>
                    <a:pt x="2595" y="533"/>
                  </a:lnTo>
                  <a:lnTo>
                    <a:pt x="2592" y="538"/>
                  </a:lnTo>
                  <a:lnTo>
                    <a:pt x="2590" y="543"/>
                  </a:lnTo>
                  <a:lnTo>
                    <a:pt x="2588" y="548"/>
                  </a:lnTo>
                  <a:lnTo>
                    <a:pt x="2585" y="554"/>
                  </a:lnTo>
                  <a:lnTo>
                    <a:pt x="2579" y="557"/>
                  </a:lnTo>
                  <a:lnTo>
                    <a:pt x="2579" y="552"/>
                  </a:lnTo>
                  <a:lnTo>
                    <a:pt x="2578" y="552"/>
                  </a:lnTo>
                  <a:lnTo>
                    <a:pt x="2578" y="550"/>
                  </a:lnTo>
                  <a:lnTo>
                    <a:pt x="2578" y="550"/>
                  </a:lnTo>
                  <a:lnTo>
                    <a:pt x="2578" y="548"/>
                  </a:lnTo>
                  <a:lnTo>
                    <a:pt x="2576" y="545"/>
                  </a:lnTo>
                  <a:lnTo>
                    <a:pt x="2579" y="541"/>
                  </a:lnTo>
                  <a:lnTo>
                    <a:pt x="2581" y="538"/>
                  </a:lnTo>
                  <a:lnTo>
                    <a:pt x="2583" y="534"/>
                  </a:lnTo>
                  <a:lnTo>
                    <a:pt x="2583" y="529"/>
                  </a:lnTo>
                  <a:close/>
                  <a:moveTo>
                    <a:pt x="246" y="526"/>
                  </a:moveTo>
                  <a:lnTo>
                    <a:pt x="251" y="534"/>
                  </a:lnTo>
                  <a:lnTo>
                    <a:pt x="251" y="541"/>
                  </a:lnTo>
                  <a:lnTo>
                    <a:pt x="246" y="550"/>
                  </a:lnTo>
                  <a:lnTo>
                    <a:pt x="239" y="555"/>
                  </a:lnTo>
                  <a:lnTo>
                    <a:pt x="232" y="559"/>
                  </a:lnTo>
                  <a:lnTo>
                    <a:pt x="230" y="561"/>
                  </a:lnTo>
                  <a:lnTo>
                    <a:pt x="227" y="557"/>
                  </a:lnTo>
                  <a:lnTo>
                    <a:pt x="225" y="554"/>
                  </a:lnTo>
                  <a:lnTo>
                    <a:pt x="223" y="548"/>
                  </a:lnTo>
                  <a:lnTo>
                    <a:pt x="223" y="543"/>
                  </a:lnTo>
                  <a:lnTo>
                    <a:pt x="221" y="538"/>
                  </a:lnTo>
                  <a:lnTo>
                    <a:pt x="234" y="533"/>
                  </a:lnTo>
                  <a:lnTo>
                    <a:pt x="237" y="531"/>
                  </a:lnTo>
                  <a:lnTo>
                    <a:pt x="242" y="529"/>
                  </a:lnTo>
                  <a:lnTo>
                    <a:pt x="246" y="526"/>
                  </a:lnTo>
                  <a:close/>
                  <a:moveTo>
                    <a:pt x="2646" y="503"/>
                  </a:moveTo>
                  <a:lnTo>
                    <a:pt x="2660" y="510"/>
                  </a:lnTo>
                  <a:lnTo>
                    <a:pt x="2660" y="515"/>
                  </a:lnTo>
                  <a:lnTo>
                    <a:pt x="2656" y="515"/>
                  </a:lnTo>
                  <a:lnTo>
                    <a:pt x="2655" y="517"/>
                  </a:lnTo>
                  <a:lnTo>
                    <a:pt x="2651" y="519"/>
                  </a:lnTo>
                  <a:lnTo>
                    <a:pt x="2649" y="522"/>
                  </a:lnTo>
                  <a:lnTo>
                    <a:pt x="2646" y="520"/>
                  </a:lnTo>
                  <a:lnTo>
                    <a:pt x="2644" y="520"/>
                  </a:lnTo>
                  <a:lnTo>
                    <a:pt x="2644" y="520"/>
                  </a:lnTo>
                  <a:lnTo>
                    <a:pt x="2642" y="519"/>
                  </a:lnTo>
                  <a:lnTo>
                    <a:pt x="2641" y="519"/>
                  </a:lnTo>
                  <a:lnTo>
                    <a:pt x="2641" y="515"/>
                  </a:lnTo>
                  <a:lnTo>
                    <a:pt x="2641" y="512"/>
                  </a:lnTo>
                  <a:lnTo>
                    <a:pt x="2641" y="510"/>
                  </a:lnTo>
                  <a:lnTo>
                    <a:pt x="2641" y="510"/>
                  </a:lnTo>
                  <a:lnTo>
                    <a:pt x="2642" y="506"/>
                  </a:lnTo>
                  <a:lnTo>
                    <a:pt x="2646" y="503"/>
                  </a:lnTo>
                  <a:close/>
                  <a:moveTo>
                    <a:pt x="2272" y="494"/>
                  </a:moveTo>
                  <a:lnTo>
                    <a:pt x="2290" y="496"/>
                  </a:lnTo>
                  <a:lnTo>
                    <a:pt x="2304" y="499"/>
                  </a:lnTo>
                  <a:lnTo>
                    <a:pt x="2300" y="506"/>
                  </a:lnTo>
                  <a:lnTo>
                    <a:pt x="2298" y="512"/>
                  </a:lnTo>
                  <a:lnTo>
                    <a:pt x="2295" y="517"/>
                  </a:lnTo>
                  <a:lnTo>
                    <a:pt x="2291" y="522"/>
                  </a:lnTo>
                  <a:lnTo>
                    <a:pt x="2300" y="522"/>
                  </a:lnTo>
                  <a:lnTo>
                    <a:pt x="2304" y="519"/>
                  </a:lnTo>
                  <a:lnTo>
                    <a:pt x="2305" y="517"/>
                  </a:lnTo>
                  <a:lnTo>
                    <a:pt x="2309" y="515"/>
                  </a:lnTo>
                  <a:lnTo>
                    <a:pt x="2314" y="515"/>
                  </a:lnTo>
                  <a:lnTo>
                    <a:pt x="2314" y="522"/>
                  </a:lnTo>
                  <a:lnTo>
                    <a:pt x="2319" y="534"/>
                  </a:lnTo>
                  <a:lnTo>
                    <a:pt x="2316" y="545"/>
                  </a:lnTo>
                  <a:lnTo>
                    <a:pt x="2311" y="554"/>
                  </a:lnTo>
                  <a:lnTo>
                    <a:pt x="2307" y="561"/>
                  </a:lnTo>
                  <a:lnTo>
                    <a:pt x="2316" y="569"/>
                  </a:lnTo>
                  <a:lnTo>
                    <a:pt x="2325" y="582"/>
                  </a:lnTo>
                  <a:lnTo>
                    <a:pt x="2337" y="595"/>
                  </a:lnTo>
                  <a:lnTo>
                    <a:pt x="2347" y="611"/>
                  </a:lnTo>
                  <a:lnTo>
                    <a:pt x="2356" y="629"/>
                  </a:lnTo>
                  <a:lnTo>
                    <a:pt x="2363" y="644"/>
                  </a:lnTo>
                  <a:lnTo>
                    <a:pt x="2365" y="657"/>
                  </a:lnTo>
                  <a:lnTo>
                    <a:pt x="2361" y="669"/>
                  </a:lnTo>
                  <a:lnTo>
                    <a:pt x="2353" y="676"/>
                  </a:lnTo>
                  <a:lnTo>
                    <a:pt x="2342" y="683"/>
                  </a:lnTo>
                  <a:lnTo>
                    <a:pt x="2325" y="690"/>
                  </a:lnTo>
                  <a:lnTo>
                    <a:pt x="2304" y="695"/>
                  </a:lnTo>
                  <a:lnTo>
                    <a:pt x="2285" y="700"/>
                  </a:lnTo>
                  <a:lnTo>
                    <a:pt x="2269" y="702"/>
                  </a:lnTo>
                  <a:lnTo>
                    <a:pt x="2269" y="698"/>
                  </a:lnTo>
                  <a:lnTo>
                    <a:pt x="2279" y="683"/>
                  </a:lnTo>
                  <a:lnTo>
                    <a:pt x="2288" y="667"/>
                  </a:lnTo>
                  <a:lnTo>
                    <a:pt x="2283" y="667"/>
                  </a:lnTo>
                  <a:lnTo>
                    <a:pt x="2279" y="667"/>
                  </a:lnTo>
                  <a:lnTo>
                    <a:pt x="2276" y="665"/>
                  </a:lnTo>
                  <a:lnTo>
                    <a:pt x="2276" y="664"/>
                  </a:lnTo>
                  <a:lnTo>
                    <a:pt x="2274" y="662"/>
                  </a:lnTo>
                  <a:lnTo>
                    <a:pt x="2274" y="658"/>
                  </a:lnTo>
                  <a:lnTo>
                    <a:pt x="2272" y="653"/>
                  </a:lnTo>
                  <a:lnTo>
                    <a:pt x="2285" y="650"/>
                  </a:lnTo>
                  <a:lnTo>
                    <a:pt x="2281" y="646"/>
                  </a:lnTo>
                  <a:lnTo>
                    <a:pt x="2281" y="644"/>
                  </a:lnTo>
                  <a:lnTo>
                    <a:pt x="2279" y="643"/>
                  </a:lnTo>
                  <a:lnTo>
                    <a:pt x="2279" y="643"/>
                  </a:lnTo>
                  <a:lnTo>
                    <a:pt x="2279" y="641"/>
                  </a:lnTo>
                  <a:lnTo>
                    <a:pt x="2281" y="637"/>
                  </a:lnTo>
                  <a:lnTo>
                    <a:pt x="2283" y="630"/>
                  </a:lnTo>
                  <a:lnTo>
                    <a:pt x="2288" y="625"/>
                  </a:lnTo>
                  <a:lnTo>
                    <a:pt x="2291" y="622"/>
                  </a:lnTo>
                  <a:lnTo>
                    <a:pt x="2298" y="618"/>
                  </a:lnTo>
                  <a:lnTo>
                    <a:pt x="2304" y="615"/>
                  </a:lnTo>
                  <a:lnTo>
                    <a:pt x="2302" y="611"/>
                  </a:lnTo>
                  <a:lnTo>
                    <a:pt x="2302" y="609"/>
                  </a:lnTo>
                  <a:lnTo>
                    <a:pt x="2302" y="609"/>
                  </a:lnTo>
                  <a:lnTo>
                    <a:pt x="2300" y="608"/>
                  </a:lnTo>
                  <a:lnTo>
                    <a:pt x="2300" y="606"/>
                  </a:lnTo>
                  <a:lnTo>
                    <a:pt x="2298" y="602"/>
                  </a:lnTo>
                  <a:lnTo>
                    <a:pt x="2297" y="602"/>
                  </a:lnTo>
                  <a:lnTo>
                    <a:pt x="2297" y="601"/>
                  </a:lnTo>
                  <a:lnTo>
                    <a:pt x="2297" y="601"/>
                  </a:lnTo>
                  <a:lnTo>
                    <a:pt x="2297" y="601"/>
                  </a:lnTo>
                  <a:lnTo>
                    <a:pt x="2295" y="601"/>
                  </a:lnTo>
                  <a:lnTo>
                    <a:pt x="2291" y="599"/>
                  </a:lnTo>
                  <a:lnTo>
                    <a:pt x="2288" y="597"/>
                  </a:lnTo>
                  <a:lnTo>
                    <a:pt x="2286" y="597"/>
                  </a:lnTo>
                  <a:lnTo>
                    <a:pt x="2283" y="597"/>
                  </a:lnTo>
                  <a:lnTo>
                    <a:pt x="2279" y="595"/>
                  </a:lnTo>
                  <a:lnTo>
                    <a:pt x="2276" y="595"/>
                  </a:lnTo>
                  <a:lnTo>
                    <a:pt x="2276" y="594"/>
                  </a:lnTo>
                  <a:lnTo>
                    <a:pt x="2274" y="592"/>
                  </a:lnTo>
                  <a:lnTo>
                    <a:pt x="2274" y="590"/>
                  </a:lnTo>
                  <a:lnTo>
                    <a:pt x="2274" y="587"/>
                  </a:lnTo>
                  <a:lnTo>
                    <a:pt x="2272" y="583"/>
                  </a:lnTo>
                  <a:lnTo>
                    <a:pt x="2274" y="582"/>
                  </a:lnTo>
                  <a:lnTo>
                    <a:pt x="2274" y="580"/>
                  </a:lnTo>
                  <a:lnTo>
                    <a:pt x="2276" y="578"/>
                  </a:lnTo>
                  <a:lnTo>
                    <a:pt x="2276" y="576"/>
                  </a:lnTo>
                  <a:lnTo>
                    <a:pt x="2276" y="573"/>
                  </a:lnTo>
                  <a:lnTo>
                    <a:pt x="2272" y="573"/>
                  </a:lnTo>
                  <a:lnTo>
                    <a:pt x="2271" y="576"/>
                  </a:lnTo>
                  <a:lnTo>
                    <a:pt x="2271" y="578"/>
                  </a:lnTo>
                  <a:lnTo>
                    <a:pt x="2271" y="580"/>
                  </a:lnTo>
                  <a:lnTo>
                    <a:pt x="2269" y="580"/>
                  </a:lnTo>
                  <a:lnTo>
                    <a:pt x="2267" y="582"/>
                  </a:lnTo>
                  <a:lnTo>
                    <a:pt x="2265" y="583"/>
                  </a:lnTo>
                  <a:lnTo>
                    <a:pt x="2262" y="566"/>
                  </a:lnTo>
                  <a:lnTo>
                    <a:pt x="2258" y="550"/>
                  </a:lnTo>
                  <a:lnTo>
                    <a:pt x="2257" y="538"/>
                  </a:lnTo>
                  <a:lnTo>
                    <a:pt x="2260" y="529"/>
                  </a:lnTo>
                  <a:lnTo>
                    <a:pt x="2265" y="520"/>
                  </a:lnTo>
                  <a:lnTo>
                    <a:pt x="2271" y="510"/>
                  </a:lnTo>
                  <a:lnTo>
                    <a:pt x="2272" y="494"/>
                  </a:lnTo>
                  <a:close/>
                  <a:moveTo>
                    <a:pt x="29" y="458"/>
                  </a:moveTo>
                  <a:lnTo>
                    <a:pt x="49" y="458"/>
                  </a:lnTo>
                  <a:lnTo>
                    <a:pt x="49" y="465"/>
                  </a:lnTo>
                  <a:lnTo>
                    <a:pt x="45" y="465"/>
                  </a:lnTo>
                  <a:lnTo>
                    <a:pt x="45" y="468"/>
                  </a:lnTo>
                  <a:lnTo>
                    <a:pt x="40" y="466"/>
                  </a:lnTo>
                  <a:lnTo>
                    <a:pt x="36" y="463"/>
                  </a:lnTo>
                  <a:lnTo>
                    <a:pt x="33" y="461"/>
                  </a:lnTo>
                  <a:lnTo>
                    <a:pt x="29" y="458"/>
                  </a:lnTo>
                  <a:close/>
                  <a:moveTo>
                    <a:pt x="1239" y="403"/>
                  </a:moveTo>
                  <a:lnTo>
                    <a:pt x="1244" y="407"/>
                  </a:lnTo>
                  <a:lnTo>
                    <a:pt x="1249" y="412"/>
                  </a:lnTo>
                  <a:lnTo>
                    <a:pt x="1253" y="419"/>
                  </a:lnTo>
                  <a:lnTo>
                    <a:pt x="1255" y="426"/>
                  </a:lnTo>
                  <a:lnTo>
                    <a:pt x="1251" y="426"/>
                  </a:lnTo>
                  <a:lnTo>
                    <a:pt x="1248" y="428"/>
                  </a:lnTo>
                  <a:lnTo>
                    <a:pt x="1246" y="428"/>
                  </a:lnTo>
                  <a:lnTo>
                    <a:pt x="1241" y="430"/>
                  </a:lnTo>
                  <a:lnTo>
                    <a:pt x="1235" y="430"/>
                  </a:lnTo>
                  <a:lnTo>
                    <a:pt x="1235" y="426"/>
                  </a:lnTo>
                  <a:lnTo>
                    <a:pt x="1234" y="426"/>
                  </a:lnTo>
                  <a:lnTo>
                    <a:pt x="1234" y="424"/>
                  </a:lnTo>
                  <a:lnTo>
                    <a:pt x="1234" y="424"/>
                  </a:lnTo>
                  <a:lnTo>
                    <a:pt x="1232" y="423"/>
                  </a:lnTo>
                  <a:lnTo>
                    <a:pt x="1234" y="419"/>
                  </a:lnTo>
                  <a:lnTo>
                    <a:pt x="1234" y="417"/>
                  </a:lnTo>
                  <a:lnTo>
                    <a:pt x="1234" y="417"/>
                  </a:lnTo>
                  <a:lnTo>
                    <a:pt x="1234" y="416"/>
                  </a:lnTo>
                  <a:lnTo>
                    <a:pt x="1235" y="414"/>
                  </a:lnTo>
                  <a:lnTo>
                    <a:pt x="1239" y="403"/>
                  </a:lnTo>
                  <a:close/>
                  <a:moveTo>
                    <a:pt x="1209" y="391"/>
                  </a:moveTo>
                  <a:lnTo>
                    <a:pt x="1213" y="395"/>
                  </a:lnTo>
                  <a:lnTo>
                    <a:pt x="1215" y="397"/>
                  </a:lnTo>
                  <a:lnTo>
                    <a:pt x="1215" y="398"/>
                  </a:lnTo>
                  <a:lnTo>
                    <a:pt x="1216" y="402"/>
                  </a:lnTo>
                  <a:lnTo>
                    <a:pt x="1216" y="405"/>
                  </a:lnTo>
                  <a:lnTo>
                    <a:pt x="1216" y="410"/>
                  </a:lnTo>
                  <a:lnTo>
                    <a:pt x="1213" y="410"/>
                  </a:lnTo>
                  <a:lnTo>
                    <a:pt x="1213" y="414"/>
                  </a:lnTo>
                  <a:lnTo>
                    <a:pt x="1206" y="412"/>
                  </a:lnTo>
                  <a:lnTo>
                    <a:pt x="1199" y="410"/>
                  </a:lnTo>
                  <a:lnTo>
                    <a:pt x="1194" y="407"/>
                  </a:lnTo>
                  <a:lnTo>
                    <a:pt x="1190" y="407"/>
                  </a:lnTo>
                  <a:lnTo>
                    <a:pt x="1190" y="403"/>
                  </a:lnTo>
                  <a:lnTo>
                    <a:pt x="1197" y="400"/>
                  </a:lnTo>
                  <a:lnTo>
                    <a:pt x="1204" y="397"/>
                  </a:lnTo>
                  <a:lnTo>
                    <a:pt x="1209" y="391"/>
                  </a:lnTo>
                  <a:close/>
                  <a:moveTo>
                    <a:pt x="1286" y="360"/>
                  </a:moveTo>
                  <a:lnTo>
                    <a:pt x="1290" y="362"/>
                  </a:lnTo>
                  <a:lnTo>
                    <a:pt x="1290" y="362"/>
                  </a:lnTo>
                  <a:lnTo>
                    <a:pt x="1291" y="363"/>
                  </a:lnTo>
                  <a:lnTo>
                    <a:pt x="1291" y="363"/>
                  </a:lnTo>
                  <a:lnTo>
                    <a:pt x="1293" y="365"/>
                  </a:lnTo>
                  <a:lnTo>
                    <a:pt x="1297" y="365"/>
                  </a:lnTo>
                  <a:lnTo>
                    <a:pt x="1297" y="367"/>
                  </a:lnTo>
                  <a:lnTo>
                    <a:pt x="1297" y="369"/>
                  </a:lnTo>
                  <a:lnTo>
                    <a:pt x="1295" y="370"/>
                  </a:lnTo>
                  <a:lnTo>
                    <a:pt x="1295" y="370"/>
                  </a:lnTo>
                  <a:lnTo>
                    <a:pt x="1293" y="372"/>
                  </a:lnTo>
                  <a:lnTo>
                    <a:pt x="1291" y="374"/>
                  </a:lnTo>
                  <a:lnTo>
                    <a:pt x="1290" y="374"/>
                  </a:lnTo>
                  <a:lnTo>
                    <a:pt x="1288" y="376"/>
                  </a:lnTo>
                  <a:lnTo>
                    <a:pt x="1286" y="376"/>
                  </a:lnTo>
                  <a:lnTo>
                    <a:pt x="1283" y="376"/>
                  </a:lnTo>
                  <a:lnTo>
                    <a:pt x="1283" y="370"/>
                  </a:lnTo>
                  <a:lnTo>
                    <a:pt x="1283" y="367"/>
                  </a:lnTo>
                  <a:lnTo>
                    <a:pt x="1284" y="365"/>
                  </a:lnTo>
                  <a:lnTo>
                    <a:pt x="1286" y="360"/>
                  </a:lnTo>
                  <a:close/>
                  <a:moveTo>
                    <a:pt x="0" y="341"/>
                  </a:moveTo>
                  <a:lnTo>
                    <a:pt x="17" y="344"/>
                  </a:lnTo>
                  <a:lnTo>
                    <a:pt x="29" y="349"/>
                  </a:lnTo>
                  <a:lnTo>
                    <a:pt x="38" y="360"/>
                  </a:lnTo>
                  <a:lnTo>
                    <a:pt x="35" y="363"/>
                  </a:lnTo>
                  <a:lnTo>
                    <a:pt x="31" y="363"/>
                  </a:lnTo>
                  <a:lnTo>
                    <a:pt x="29" y="365"/>
                  </a:lnTo>
                  <a:lnTo>
                    <a:pt x="28" y="367"/>
                  </a:lnTo>
                  <a:lnTo>
                    <a:pt x="22" y="369"/>
                  </a:lnTo>
                  <a:lnTo>
                    <a:pt x="19" y="365"/>
                  </a:lnTo>
                  <a:lnTo>
                    <a:pt x="14" y="362"/>
                  </a:lnTo>
                  <a:lnTo>
                    <a:pt x="10" y="358"/>
                  </a:lnTo>
                  <a:lnTo>
                    <a:pt x="5" y="356"/>
                  </a:lnTo>
                  <a:lnTo>
                    <a:pt x="3" y="355"/>
                  </a:lnTo>
                  <a:lnTo>
                    <a:pt x="0" y="351"/>
                  </a:lnTo>
                  <a:lnTo>
                    <a:pt x="0" y="348"/>
                  </a:lnTo>
                  <a:lnTo>
                    <a:pt x="0" y="341"/>
                  </a:lnTo>
                  <a:close/>
                  <a:moveTo>
                    <a:pt x="1178" y="299"/>
                  </a:moveTo>
                  <a:lnTo>
                    <a:pt x="1178" y="307"/>
                  </a:lnTo>
                  <a:lnTo>
                    <a:pt x="1180" y="311"/>
                  </a:lnTo>
                  <a:lnTo>
                    <a:pt x="1181" y="314"/>
                  </a:lnTo>
                  <a:lnTo>
                    <a:pt x="1181" y="320"/>
                  </a:lnTo>
                  <a:lnTo>
                    <a:pt x="1181" y="327"/>
                  </a:lnTo>
                  <a:lnTo>
                    <a:pt x="1201" y="327"/>
                  </a:lnTo>
                  <a:lnTo>
                    <a:pt x="1218" y="346"/>
                  </a:lnTo>
                  <a:lnTo>
                    <a:pt x="1235" y="365"/>
                  </a:lnTo>
                  <a:lnTo>
                    <a:pt x="1235" y="367"/>
                  </a:lnTo>
                  <a:lnTo>
                    <a:pt x="1234" y="369"/>
                  </a:lnTo>
                  <a:lnTo>
                    <a:pt x="1234" y="370"/>
                  </a:lnTo>
                  <a:lnTo>
                    <a:pt x="1234" y="370"/>
                  </a:lnTo>
                  <a:lnTo>
                    <a:pt x="1232" y="372"/>
                  </a:lnTo>
                  <a:lnTo>
                    <a:pt x="1229" y="376"/>
                  </a:lnTo>
                  <a:lnTo>
                    <a:pt x="1227" y="377"/>
                  </a:lnTo>
                  <a:lnTo>
                    <a:pt x="1225" y="379"/>
                  </a:lnTo>
                  <a:lnTo>
                    <a:pt x="1223" y="379"/>
                  </a:lnTo>
                  <a:lnTo>
                    <a:pt x="1218" y="379"/>
                  </a:lnTo>
                  <a:lnTo>
                    <a:pt x="1213" y="381"/>
                  </a:lnTo>
                  <a:lnTo>
                    <a:pt x="1213" y="376"/>
                  </a:lnTo>
                  <a:lnTo>
                    <a:pt x="1213" y="370"/>
                  </a:lnTo>
                  <a:lnTo>
                    <a:pt x="1213" y="367"/>
                  </a:lnTo>
                  <a:lnTo>
                    <a:pt x="1213" y="365"/>
                  </a:lnTo>
                  <a:lnTo>
                    <a:pt x="1209" y="362"/>
                  </a:lnTo>
                  <a:lnTo>
                    <a:pt x="1206" y="360"/>
                  </a:lnTo>
                  <a:lnTo>
                    <a:pt x="1201" y="356"/>
                  </a:lnTo>
                  <a:lnTo>
                    <a:pt x="1195" y="370"/>
                  </a:lnTo>
                  <a:lnTo>
                    <a:pt x="1185" y="379"/>
                  </a:lnTo>
                  <a:lnTo>
                    <a:pt x="1171" y="384"/>
                  </a:lnTo>
                  <a:lnTo>
                    <a:pt x="1171" y="379"/>
                  </a:lnTo>
                  <a:lnTo>
                    <a:pt x="1171" y="376"/>
                  </a:lnTo>
                  <a:lnTo>
                    <a:pt x="1173" y="372"/>
                  </a:lnTo>
                  <a:lnTo>
                    <a:pt x="1171" y="369"/>
                  </a:lnTo>
                  <a:lnTo>
                    <a:pt x="1169" y="365"/>
                  </a:lnTo>
                  <a:lnTo>
                    <a:pt x="1167" y="360"/>
                  </a:lnTo>
                  <a:lnTo>
                    <a:pt x="1162" y="358"/>
                  </a:lnTo>
                  <a:lnTo>
                    <a:pt x="1159" y="356"/>
                  </a:lnTo>
                  <a:lnTo>
                    <a:pt x="1155" y="356"/>
                  </a:lnTo>
                  <a:lnTo>
                    <a:pt x="1152" y="355"/>
                  </a:lnTo>
                  <a:lnTo>
                    <a:pt x="1150" y="355"/>
                  </a:lnTo>
                  <a:lnTo>
                    <a:pt x="1146" y="353"/>
                  </a:lnTo>
                  <a:lnTo>
                    <a:pt x="1143" y="349"/>
                  </a:lnTo>
                  <a:lnTo>
                    <a:pt x="1153" y="337"/>
                  </a:lnTo>
                  <a:lnTo>
                    <a:pt x="1160" y="323"/>
                  </a:lnTo>
                  <a:lnTo>
                    <a:pt x="1167" y="309"/>
                  </a:lnTo>
                  <a:lnTo>
                    <a:pt x="1178" y="299"/>
                  </a:lnTo>
                  <a:close/>
                  <a:moveTo>
                    <a:pt x="2150" y="269"/>
                  </a:moveTo>
                  <a:lnTo>
                    <a:pt x="2152" y="273"/>
                  </a:lnTo>
                  <a:lnTo>
                    <a:pt x="2154" y="276"/>
                  </a:lnTo>
                  <a:lnTo>
                    <a:pt x="2155" y="278"/>
                  </a:lnTo>
                  <a:lnTo>
                    <a:pt x="2155" y="281"/>
                  </a:lnTo>
                  <a:lnTo>
                    <a:pt x="2157" y="285"/>
                  </a:lnTo>
                  <a:lnTo>
                    <a:pt x="2157" y="292"/>
                  </a:lnTo>
                  <a:lnTo>
                    <a:pt x="2157" y="297"/>
                  </a:lnTo>
                  <a:lnTo>
                    <a:pt x="2159" y="311"/>
                  </a:lnTo>
                  <a:lnTo>
                    <a:pt x="2161" y="327"/>
                  </a:lnTo>
                  <a:lnTo>
                    <a:pt x="2161" y="341"/>
                  </a:lnTo>
                  <a:lnTo>
                    <a:pt x="2141" y="351"/>
                  </a:lnTo>
                  <a:lnTo>
                    <a:pt x="2119" y="360"/>
                  </a:lnTo>
                  <a:lnTo>
                    <a:pt x="2098" y="370"/>
                  </a:lnTo>
                  <a:lnTo>
                    <a:pt x="2080" y="384"/>
                  </a:lnTo>
                  <a:lnTo>
                    <a:pt x="2075" y="381"/>
                  </a:lnTo>
                  <a:lnTo>
                    <a:pt x="2066" y="377"/>
                  </a:lnTo>
                  <a:lnTo>
                    <a:pt x="2054" y="370"/>
                  </a:lnTo>
                  <a:lnTo>
                    <a:pt x="2044" y="365"/>
                  </a:lnTo>
                  <a:lnTo>
                    <a:pt x="2035" y="360"/>
                  </a:lnTo>
                  <a:lnTo>
                    <a:pt x="2031" y="356"/>
                  </a:lnTo>
                  <a:lnTo>
                    <a:pt x="2033" y="355"/>
                  </a:lnTo>
                  <a:lnTo>
                    <a:pt x="2035" y="353"/>
                  </a:lnTo>
                  <a:lnTo>
                    <a:pt x="2035" y="353"/>
                  </a:lnTo>
                  <a:lnTo>
                    <a:pt x="2037" y="351"/>
                  </a:lnTo>
                  <a:lnTo>
                    <a:pt x="2037" y="349"/>
                  </a:lnTo>
                  <a:lnTo>
                    <a:pt x="2038" y="346"/>
                  </a:lnTo>
                  <a:lnTo>
                    <a:pt x="2033" y="342"/>
                  </a:lnTo>
                  <a:lnTo>
                    <a:pt x="2026" y="341"/>
                  </a:lnTo>
                  <a:lnTo>
                    <a:pt x="2021" y="337"/>
                  </a:lnTo>
                  <a:lnTo>
                    <a:pt x="2016" y="334"/>
                  </a:lnTo>
                  <a:lnTo>
                    <a:pt x="2019" y="334"/>
                  </a:lnTo>
                  <a:lnTo>
                    <a:pt x="2023" y="330"/>
                  </a:lnTo>
                  <a:lnTo>
                    <a:pt x="2024" y="328"/>
                  </a:lnTo>
                  <a:lnTo>
                    <a:pt x="2026" y="328"/>
                  </a:lnTo>
                  <a:lnTo>
                    <a:pt x="2028" y="327"/>
                  </a:lnTo>
                  <a:lnTo>
                    <a:pt x="2033" y="327"/>
                  </a:lnTo>
                  <a:lnTo>
                    <a:pt x="2038" y="327"/>
                  </a:lnTo>
                  <a:lnTo>
                    <a:pt x="2038" y="314"/>
                  </a:lnTo>
                  <a:lnTo>
                    <a:pt x="2012" y="314"/>
                  </a:lnTo>
                  <a:lnTo>
                    <a:pt x="2007" y="304"/>
                  </a:lnTo>
                  <a:lnTo>
                    <a:pt x="2016" y="297"/>
                  </a:lnTo>
                  <a:lnTo>
                    <a:pt x="2023" y="290"/>
                  </a:lnTo>
                  <a:lnTo>
                    <a:pt x="2031" y="287"/>
                  </a:lnTo>
                  <a:lnTo>
                    <a:pt x="2045" y="283"/>
                  </a:lnTo>
                  <a:lnTo>
                    <a:pt x="2051" y="288"/>
                  </a:lnTo>
                  <a:lnTo>
                    <a:pt x="2054" y="294"/>
                  </a:lnTo>
                  <a:lnTo>
                    <a:pt x="2058" y="297"/>
                  </a:lnTo>
                  <a:lnTo>
                    <a:pt x="2061" y="304"/>
                  </a:lnTo>
                  <a:lnTo>
                    <a:pt x="2072" y="295"/>
                  </a:lnTo>
                  <a:lnTo>
                    <a:pt x="2082" y="288"/>
                  </a:lnTo>
                  <a:lnTo>
                    <a:pt x="2096" y="283"/>
                  </a:lnTo>
                  <a:lnTo>
                    <a:pt x="2098" y="288"/>
                  </a:lnTo>
                  <a:lnTo>
                    <a:pt x="2101" y="290"/>
                  </a:lnTo>
                  <a:lnTo>
                    <a:pt x="2101" y="292"/>
                  </a:lnTo>
                  <a:lnTo>
                    <a:pt x="2103" y="292"/>
                  </a:lnTo>
                  <a:lnTo>
                    <a:pt x="2105" y="292"/>
                  </a:lnTo>
                  <a:lnTo>
                    <a:pt x="2108" y="292"/>
                  </a:lnTo>
                  <a:lnTo>
                    <a:pt x="2117" y="287"/>
                  </a:lnTo>
                  <a:lnTo>
                    <a:pt x="2122" y="281"/>
                  </a:lnTo>
                  <a:lnTo>
                    <a:pt x="2129" y="276"/>
                  </a:lnTo>
                  <a:lnTo>
                    <a:pt x="2136" y="271"/>
                  </a:lnTo>
                  <a:lnTo>
                    <a:pt x="2150" y="269"/>
                  </a:lnTo>
                  <a:close/>
                  <a:moveTo>
                    <a:pt x="1302" y="206"/>
                  </a:moveTo>
                  <a:lnTo>
                    <a:pt x="1305" y="208"/>
                  </a:lnTo>
                  <a:lnTo>
                    <a:pt x="1307" y="210"/>
                  </a:lnTo>
                  <a:lnTo>
                    <a:pt x="1309" y="210"/>
                  </a:lnTo>
                  <a:lnTo>
                    <a:pt x="1311" y="211"/>
                  </a:lnTo>
                  <a:lnTo>
                    <a:pt x="1311" y="213"/>
                  </a:lnTo>
                  <a:lnTo>
                    <a:pt x="1311" y="215"/>
                  </a:lnTo>
                  <a:lnTo>
                    <a:pt x="1312" y="218"/>
                  </a:lnTo>
                  <a:lnTo>
                    <a:pt x="1316" y="224"/>
                  </a:lnTo>
                  <a:lnTo>
                    <a:pt x="1318" y="229"/>
                  </a:lnTo>
                  <a:lnTo>
                    <a:pt x="1319" y="234"/>
                  </a:lnTo>
                  <a:lnTo>
                    <a:pt x="1321" y="241"/>
                  </a:lnTo>
                  <a:lnTo>
                    <a:pt x="1316" y="243"/>
                  </a:lnTo>
                  <a:lnTo>
                    <a:pt x="1311" y="245"/>
                  </a:lnTo>
                  <a:lnTo>
                    <a:pt x="1305" y="245"/>
                  </a:lnTo>
                  <a:lnTo>
                    <a:pt x="1297" y="246"/>
                  </a:lnTo>
                  <a:lnTo>
                    <a:pt x="1295" y="238"/>
                  </a:lnTo>
                  <a:lnTo>
                    <a:pt x="1293" y="229"/>
                  </a:lnTo>
                  <a:lnTo>
                    <a:pt x="1293" y="218"/>
                  </a:lnTo>
                  <a:lnTo>
                    <a:pt x="1297" y="215"/>
                  </a:lnTo>
                  <a:lnTo>
                    <a:pt x="1298" y="211"/>
                  </a:lnTo>
                  <a:lnTo>
                    <a:pt x="1302" y="206"/>
                  </a:lnTo>
                  <a:close/>
                  <a:moveTo>
                    <a:pt x="1604" y="177"/>
                  </a:moveTo>
                  <a:lnTo>
                    <a:pt x="1611" y="180"/>
                  </a:lnTo>
                  <a:lnTo>
                    <a:pt x="1618" y="184"/>
                  </a:lnTo>
                  <a:lnTo>
                    <a:pt x="1621" y="187"/>
                  </a:lnTo>
                  <a:lnTo>
                    <a:pt x="1626" y="191"/>
                  </a:lnTo>
                  <a:lnTo>
                    <a:pt x="1632" y="196"/>
                  </a:lnTo>
                  <a:lnTo>
                    <a:pt x="1630" y="199"/>
                  </a:lnTo>
                  <a:lnTo>
                    <a:pt x="1630" y="199"/>
                  </a:lnTo>
                  <a:lnTo>
                    <a:pt x="1630" y="201"/>
                  </a:lnTo>
                  <a:lnTo>
                    <a:pt x="1628" y="201"/>
                  </a:lnTo>
                  <a:lnTo>
                    <a:pt x="1628" y="203"/>
                  </a:lnTo>
                  <a:lnTo>
                    <a:pt x="1625" y="206"/>
                  </a:lnTo>
                  <a:lnTo>
                    <a:pt x="1625" y="208"/>
                  </a:lnTo>
                  <a:lnTo>
                    <a:pt x="1623" y="208"/>
                  </a:lnTo>
                  <a:lnTo>
                    <a:pt x="1621" y="208"/>
                  </a:lnTo>
                  <a:lnTo>
                    <a:pt x="1619" y="210"/>
                  </a:lnTo>
                  <a:lnTo>
                    <a:pt x="1616" y="211"/>
                  </a:lnTo>
                  <a:lnTo>
                    <a:pt x="1611" y="206"/>
                  </a:lnTo>
                  <a:lnTo>
                    <a:pt x="1606" y="201"/>
                  </a:lnTo>
                  <a:lnTo>
                    <a:pt x="1599" y="196"/>
                  </a:lnTo>
                  <a:lnTo>
                    <a:pt x="1593" y="192"/>
                  </a:lnTo>
                  <a:lnTo>
                    <a:pt x="1597" y="180"/>
                  </a:lnTo>
                  <a:lnTo>
                    <a:pt x="1600" y="180"/>
                  </a:lnTo>
                  <a:lnTo>
                    <a:pt x="1602" y="178"/>
                  </a:lnTo>
                  <a:lnTo>
                    <a:pt x="1602" y="178"/>
                  </a:lnTo>
                  <a:lnTo>
                    <a:pt x="1602" y="178"/>
                  </a:lnTo>
                  <a:lnTo>
                    <a:pt x="1604" y="177"/>
                  </a:lnTo>
                  <a:close/>
                  <a:moveTo>
                    <a:pt x="2963" y="170"/>
                  </a:moveTo>
                  <a:lnTo>
                    <a:pt x="2979" y="170"/>
                  </a:lnTo>
                  <a:lnTo>
                    <a:pt x="2979" y="177"/>
                  </a:lnTo>
                  <a:lnTo>
                    <a:pt x="2976" y="177"/>
                  </a:lnTo>
                  <a:lnTo>
                    <a:pt x="2972" y="180"/>
                  </a:lnTo>
                  <a:lnTo>
                    <a:pt x="2970" y="180"/>
                  </a:lnTo>
                  <a:lnTo>
                    <a:pt x="2967" y="180"/>
                  </a:lnTo>
                  <a:lnTo>
                    <a:pt x="2967" y="178"/>
                  </a:lnTo>
                  <a:lnTo>
                    <a:pt x="2965" y="175"/>
                  </a:lnTo>
                  <a:lnTo>
                    <a:pt x="2965" y="173"/>
                  </a:lnTo>
                  <a:lnTo>
                    <a:pt x="2963" y="171"/>
                  </a:lnTo>
                  <a:lnTo>
                    <a:pt x="2963" y="170"/>
                  </a:lnTo>
                  <a:close/>
                  <a:moveTo>
                    <a:pt x="989" y="149"/>
                  </a:moveTo>
                  <a:lnTo>
                    <a:pt x="1005" y="159"/>
                  </a:lnTo>
                  <a:lnTo>
                    <a:pt x="1019" y="171"/>
                  </a:lnTo>
                  <a:lnTo>
                    <a:pt x="1033" y="184"/>
                  </a:lnTo>
                  <a:lnTo>
                    <a:pt x="1028" y="184"/>
                  </a:lnTo>
                  <a:lnTo>
                    <a:pt x="1024" y="189"/>
                  </a:lnTo>
                  <a:lnTo>
                    <a:pt x="1021" y="191"/>
                  </a:lnTo>
                  <a:lnTo>
                    <a:pt x="1016" y="191"/>
                  </a:lnTo>
                  <a:lnTo>
                    <a:pt x="1010" y="192"/>
                  </a:lnTo>
                  <a:lnTo>
                    <a:pt x="1002" y="192"/>
                  </a:lnTo>
                  <a:lnTo>
                    <a:pt x="995" y="185"/>
                  </a:lnTo>
                  <a:lnTo>
                    <a:pt x="988" y="180"/>
                  </a:lnTo>
                  <a:lnTo>
                    <a:pt x="979" y="177"/>
                  </a:lnTo>
                  <a:lnTo>
                    <a:pt x="979" y="173"/>
                  </a:lnTo>
                  <a:lnTo>
                    <a:pt x="995" y="164"/>
                  </a:lnTo>
                  <a:lnTo>
                    <a:pt x="993" y="161"/>
                  </a:lnTo>
                  <a:lnTo>
                    <a:pt x="991" y="159"/>
                  </a:lnTo>
                  <a:lnTo>
                    <a:pt x="991" y="156"/>
                  </a:lnTo>
                  <a:lnTo>
                    <a:pt x="989" y="149"/>
                  </a:lnTo>
                  <a:close/>
                  <a:moveTo>
                    <a:pt x="4822" y="100"/>
                  </a:moveTo>
                  <a:lnTo>
                    <a:pt x="4826" y="105"/>
                  </a:lnTo>
                  <a:lnTo>
                    <a:pt x="4829" y="109"/>
                  </a:lnTo>
                  <a:lnTo>
                    <a:pt x="4833" y="109"/>
                  </a:lnTo>
                  <a:lnTo>
                    <a:pt x="4835" y="110"/>
                  </a:lnTo>
                  <a:lnTo>
                    <a:pt x="4836" y="110"/>
                  </a:lnTo>
                  <a:lnTo>
                    <a:pt x="4840" y="110"/>
                  </a:lnTo>
                  <a:lnTo>
                    <a:pt x="4842" y="110"/>
                  </a:lnTo>
                  <a:lnTo>
                    <a:pt x="4843" y="110"/>
                  </a:lnTo>
                  <a:lnTo>
                    <a:pt x="4847" y="112"/>
                  </a:lnTo>
                  <a:lnTo>
                    <a:pt x="4849" y="115"/>
                  </a:lnTo>
                  <a:lnTo>
                    <a:pt x="4842" y="121"/>
                  </a:lnTo>
                  <a:lnTo>
                    <a:pt x="4835" y="126"/>
                  </a:lnTo>
                  <a:lnTo>
                    <a:pt x="4800" y="129"/>
                  </a:lnTo>
                  <a:lnTo>
                    <a:pt x="4800" y="115"/>
                  </a:lnTo>
                  <a:lnTo>
                    <a:pt x="4805" y="110"/>
                  </a:lnTo>
                  <a:lnTo>
                    <a:pt x="4810" y="107"/>
                  </a:lnTo>
                  <a:lnTo>
                    <a:pt x="4815" y="103"/>
                  </a:lnTo>
                  <a:lnTo>
                    <a:pt x="4822" y="100"/>
                  </a:lnTo>
                  <a:close/>
                  <a:moveTo>
                    <a:pt x="1063" y="72"/>
                  </a:moveTo>
                  <a:lnTo>
                    <a:pt x="1064" y="79"/>
                  </a:lnTo>
                  <a:lnTo>
                    <a:pt x="1064" y="84"/>
                  </a:lnTo>
                  <a:lnTo>
                    <a:pt x="1066" y="86"/>
                  </a:lnTo>
                  <a:lnTo>
                    <a:pt x="1068" y="88"/>
                  </a:lnTo>
                  <a:lnTo>
                    <a:pt x="1070" y="89"/>
                  </a:lnTo>
                  <a:lnTo>
                    <a:pt x="1073" y="93"/>
                  </a:lnTo>
                  <a:lnTo>
                    <a:pt x="1075" y="96"/>
                  </a:lnTo>
                  <a:lnTo>
                    <a:pt x="1073" y="100"/>
                  </a:lnTo>
                  <a:lnTo>
                    <a:pt x="1071" y="105"/>
                  </a:lnTo>
                  <a:lnTo>
                    <a:pt x="1070" y="109"/>
                  </a:lnTo>
                  <a:lnTo>
                    <a:pt x="1068" y="112"/>
                  </a:lnTo>
                  <a:lnTo>
                    <a:pt x="1066" y="119"/>
                  </a:lnTo>
                  <a:lnTo>
                    <a:pt x="1073" y="121"/>
                  </a:lnTo>
                  <a:lnTo>
                    <a:pt x="1077" y="124"/>
                  </a:lnTo>
                  <a:lnTo>
                    <a:pt x="1080" y="128"/>
                  </a:lnTo>
                  <a:lnTo>
                    <a:pt x="1082" y="131"/>
                  </a:lnTo>
                  <a:lnTo>
                    <a:pt x="1082" y="138"/>
                  </a:lnTo>
                  <a:lnTo>
                    <a:pt x="1082" y="145"/>
                  </a:lnTo>
                  <a:lnTo>
                    <a:pt x="1077" y="149"/>
                  </a:lnTo>
                  <a:lnTo>
                    <a:pt x="1073" y="152"/>
                  </a:lnTo>
                  <a:lnTo>
                    <a:pt x="1071" y="157"/>
                  </a:lnTo>
                  <a:lnTo>
                    <a:pt x="1070" y="163"/>
                  </a:lnTo>
                  <a:lnTo>
                    <a:pt x="1066" y="170"/>
                  </a:lnTo>
                  <a:lnTo>
                    <a:pt x="1091" y="170"/>
                  </a:lnTo>
                  <a:lnTo>
                    <a:pt x="1091" y="185"/>
                  </a:lnTo>
                  <a:lnTo>
                    <a:pt x="1094" y="199"/>
                  </a:lnTo>
                  <a:lnTo>
                    <a:pt x="1105" y="199"/>
                  </a:lnTo>
                  <a:lnTo>
                    <a:pt x="1110" y="194"/>
                  </a:lnTo>
                  <a:lnTo>
                    <a:pt x="1115" y="189"/>
                  </a:lnTo>
                  <a:lnTo>
                    <a:pt x="1120" y="184"/>
                  </a:lnTo>
                  <a:lnTo>
                    <a:pt x="1129" y="180"/>
                  </a:lnTo>
                  <a:lnTo>
                    <a:pt x="1129" y="191"/>
                  </a:lnTo>
                  <a:lnTo>
                    <a:pt x="1127" y="205"/>
                  </a:lnTo>
                  <a:lnTo>
                    <a:pt x="1126" y="217"/>
                  </a:lnTo>
                  <a:lnTo>
                    <a:pt x="1126" y="225"/>
                  </a:lnTo>
                  <a:lnTo>
                    <a:pt x="1124" y="231"/>
                  </a:lnTo>
                  <a:lnTo>
                    <a:pt x="1127" y="234"/>
                  </a:lnTo>
                  <a:lnTo>
                    <a:pt x="1129" y="236"/>
                  </a:lnTo>
                  <a:lnTo>
                    <a:pt x="1131" y="238"/>
                  </a:lnTo>
                  <a:lnTo>
                    <a:pt x="1134" y="239"/>
                  </a:lnTo>
                  <a:lnTo>
                    <a:pt x="1139" y="241"/>
                  </a:lnTo>
                  <a:lnTo>
                    <a:pt x="1148" y="227"/>
                  </a:lnTo>
                  <a:lnTo>
                    <a:pt x="1155" y="211"/>
                  </a:lnTo>
                  <a:lnTo>
                    <a:pt x="1155" y="199"/>
                  </a:lnTo>
                  <a:lnTo>
                    <a:pt x="1153" y="187"/>
                  </a:lnTo>
                  <a:lnTo>
                    <a:pt x="1153" y="175"/>
                  </a:lnTo>
                  <a:lnTo>
                    <a:pt x="1157" y="163"/>
                  </a:lnTo>
                  <a:lnTo>
                    <a:pt x="1167" y="154"/>
                  </a:lnTo>
                  <a:lnTo>
                    <a:pt x="1171" y="150"/>
                  </a:lnTo>
                  <a:lnTo>
                    <a:pt x="1174" y="150"/>
                  </a:lnTo>
                  <a:lnTo>
                    <a:pt x="1178" y="152"/>
                  </a:lnTo>
                  <a:lnTo>
                    <a:pt x="1181" y="154"/>
                  </a:lnTo>
                  <a:lnTo>
                    <a:pt x="1183" y="157"/>
                  </a:lnTo>
                  <a:lnTo>
                    <a:pt x="1187" y="161"/>
                  </a:lnTo>
                  <a:lnTo>
                    <a:pt x="1188" y="164"/>
                  </a:lnTo>
                  <a:lnTo>
                    <a:pt x="1192" y="166"/>
                  </a:lnTo>
                  <a:lnTo>
                    <a:pt x="1194" y="170"/>
                  </a:lnTo>
                  <a:lnTo>
                    <a:pt x="1201" y="170"/>
                  </a:lnTo>
                  <a:lnTo>
                    <a:pt x="1209" y="166"/>
                  </a:lnTo>
                  <a:lnTo>
                    <a:pt x="1218" y="164"/>
                  </a:lnTo>
                  <a:lnTo>
                    <a:pt x="1225" y="170"/>
                  </a:lnTo>
                  <a:lnTo>
                    <a:pt x="1225" y="184"/>
                  </a:lnTo>
                  <a:lnTo>
                    <a:pt x="1225" y="191"/>
                  </a:lnTo>
                  <a:lnTo>
                    <a:pt x="1223" y="203"/>
                  </a:lnTo>
                  <a:lnTo>
                    <a:pt x="1222" y="218"/>
                  </a:lnTo>
                  <a:lnTo>
                    <a:pt x="1218" y="236"/>
                  </a:lnTo>
                  <a:lnTo>
                    <a:pt x="1215" y="250"/>
                  </a:lnTo>
                  <a:lnTo>
                    <a:pt x="1213" y="260"/>
                  </a:lnTo>
                  <a:lnTo>
                    <a:pt x="1206" y="260"/>
                  </a:lnTo>
                  <a:lnTo>
                    <a:pt x="1202" y="259"/>
                  </a:lnTo>
                  <a:lnTo>
                    <a:pt x="1199" y="257"/>
                  </a:lnTo>
                  <a:lnTo>
                    <a:pt x="1195" y="255"/>
                  </a:lnTo>
                  <a:lnTo>
                    <a:pt x="1190" y="253"/>
                  </a:lnTo>
                  <a:lnTo>
                    <a:pt x="1190" y="257"/>
                  </a:lnTo>
                  <a:lnTo>
                    <a:pt x="1192" y="259"/>
                  </a:lnTo>
                  <a:lnTo>
                    <a:pt x="1194" y="260"/>
                  </a:lnTo>
                  <a:lnTo>
                    <a:pt x="1195" y="262"/>
                  </a:lnTo>
                  <a:lnTo>
                    <a:pt x="1195" y="264"/>
                  </a:lnTo>
                  <a:lnTo>
                    <a:pt x="1197" y="267"/>
                  </a:lnTo>
                  <a:lnTo>
                    <a:pt x="1197" y="273"/>
                  </a:lnTo>
                  <a:lnTo>
                    <a:pt x="1148" y="276"/>
                  </a:lnTo>
                  <a:lnTo>
                    <a:pt x="1148" y="280"/>
                  </a:lnTo>
                  <a:lnTo>
                    <a:pt x="1152" y="290"/>
                  </a:lnTo>
                  <a:lnTo>
                    <a:pt x="1150" y="301"/>
                  </a:lnTo>
                  <a:lnTo>
                    <a:pt x="1148" y="318"/>
                  </a:lnTo>
                  <a:lnTo>
                    <a:pt x="1139" y="318"/>
                  </a:lnTo>
                  <a:lnTo>
                    <a:pt x="1127" y="311"/>
                  </a:lnTo>
                  <a:lnTo>
                    <a:pt x="1110" y="307"/>
                  </a:lnTo>
                  <a:lnTo>
                    <a:pt x="1110" y="311"/>
                  </a:lnTo>
                  <a:lnTo>
                    <a:pt x="1113" y="311"/>
                  </a:lnTo>
                  <a:lnTo>
                    <a:pt x="1117" y="314"/>
                  </a:lnTo>
                  <a:lnTo>
                    <a:pt x="1119" y="316"/>
                  </a:lnTo>
                  <a:lnTo>
                    <a:pt x="1120" y="318"/>
                  </a:lnTo>
                  <a:lnTo>
                    <a:pt x="1122" y="320"/>
                  </a:lnTo>
                  <a:lnTo>
                    <a:pt x="1124" y="325"/>
                  </a:lnTo>
                  <a:lnTo>
                    <a:pt x="1124" y="330"/>
                  </a:lnTo>
                  <a:lnTo>
                    <a:pt x="1122" y="334"/>
                  </a:lnTo>
                  <a:lnTo>
                    <a:pt x="1119" y="337"/>
                  </a:lnTo>
                  <a:lnTo>
                    <a:pt x="1117" y="341"/>
                  </a:lnTo>
                  <a:lnTo>
                    <a:pt x="1108" y="348"/>
                  </a:lnTo>
                  <a:lnTo>
                    <a:pt x="1101" y="355"/>
                  </a:lnTo>
                  <a:lnTo>
                    <a:pt x="1098" y="363"/>
                  </a:lnTo>
                  <a:lnTo>
                    <a:pt x="1094" y="376"/>
                  </a:lnTo>
                  <a:lnTo>
                    <a:pt x="1087" y="376"/>
                  </a:lnTo>
                  <a:lnTo>
                    <a:pt x="1082" y="374"/>
                  </a:lnTo>
                  <a:lnTo>
                    <a:pt x="1077" y="372"/>
                  </a:lnTo>
                  <a:lnTo>
                    <a:pt x="1073" y="370"/>
                  </a:lnTo>
                  <a:lnTo>
                    <a:pt x="1066" y="369"/>
                  </a:lnTo>
                  <a:lnTo>
                    <a:pt x="1066" y="372"/>
                  </a:lnTo>
                  <a:lnTo>
                    <a:pt x="1075" y="372"/>
                  </a:lnTo>
                  <a:lnTo>
                    <a:pt x="1077" y="376"/>
                  </a:lnTo>
                  <a:lnTo>
                    <a:pt x="1078" y="379"/>
                  </a:lnTo>
                  <a:lnTo>
                    <a:pt x="1080" y="381"/>
                  </a:lnTo>
                  <a:lnTo>
                    <a:pt x="1080" y="384"/>
                  </a:lnTo>
                  <a:lnTo>
                    <a:pt x="1082" y="390"/>
                  </a:lnTo>
                  <a:lnTo>
                    <a:pt x="1082" y="395"/>
                  </a:lnTo>
                  <a:lnTo>
                    <a:pt x="1066" y="400"/>
                  </a:lnTo>
                  <a:lnTo>
                    <a:pt x="1052" y="409"/>
                  </a:lnTo>
                  <a:lnTo>
                    <a:pt x="1043" y="419"/>
                  </a:lnTo>
                  <a:lnTo>
                    <a:pt x="1037" y="435"/>
                  </a:lnTo>
                  <a:lnTo>
                    <a:pt x="1037" y="458"/>
                  </a:lnTo>
                  <a:lnTo>
                    <a:pt x="1043" y="472"/>
                  </a:lnTo>
                  <a:lnTo>
                    <a:pt x="1047" y="491"/>
                  </a:lnTo>
                  <a:lnTo>
                    <a:pt x="1047" y="510"/>
                  </a:lnTo>
                  <a:lnTo>
                    <a:pt x="1066" y="510"/>
                  </a:lnTo>
                  <a:lnTo>
                    <a:pt x="1066" y="519"/>
                  </a:lnTo>
                  <a:lnTo>
                    <a:pt x="1070" y="522"/>
                  </a:lnTo>
                  <a:lnTo>
                    <a:pt x="1070" y="526"/>
                  </a:lnTo>
                  <a:lnTo>
                    <a:pt x="1070" y="529"/>
                  </a:lnTo>
                  <a:lnTo>
                    <a:pt x="1070" y="531"/>
                  </a:lnTo>
                  <a:lnTo>
                    <a:pt x="1070" y="533"/>
                  </a:lnTo>
                  <a:lnTo>
                    <a:pt x="1070" y="534"/>
                  </a:lnTo>
                  <a:lnTo>
                    <a:pt x="1071" y="536"/>
                  </a:lnTo>
                  <a:lnTo>
                    <a:pt x="1077" y="536"/>
                  </a:lnTo>
                  <a:lnTo>
                    <a:pt x="1082" y="538"/>
                  </a:lnTo>
                  <a:lnTo>
                    <a:pt x="1094" y="536"/>
                  </a:lnTo>
                  <a:lnTo>
                    <a:pt x="1106" y="541"/>
                  </a:lnTo>
                  <a:lnTo>
                    <a:pt x="1119" y="550"/>
                  </a:lnTo>
                  <a:lnTo>
                    <a:pt x="1131" y="562"/>
                  </a:lnTo>
                  <a:lnTo>
                    <a:pt x="1141" y="573"/>
                  </a:lnTo>
                  <a:lnTo>
                    <a:pt x="1152" y="580"/>
                  </a:lnTo>
                  <a:lnTo>
                    <a:pt x="1157" y="582"/>
                  </a:lnTo>
                  <a:lnTo>
                    <a:pt x="1160" y="583"/>
                  </a:lnTo>
                  <a:lnTo>
                    <a:pt x="1164" y="582"/>
                  </a:lnTo>
                  <a:lnTo>
                    <a:pt x="1167" y="582"/>
                  </a:lnTo>
                  <a:lnTo>
                    <a:pt x="1169" y="580"/>
                  </a:lnTo>
                  <a:lnTo>
                    <a:pt x="1173" y="578"/>
                  </a:lnTo>
                  <a:lnTo>
                    <a:pt x="1174" y="576"/>
                  </a:lnTo>
                  <a:lnTo>
                    <a:pt x="1178" y="576"/>
                  </a:lnTo>
                  <a:lnTo>
                    <a:pt x="1206" y="583"/>
                  </a:lnTo>
                  <a:lnTo>
                    <a:pt x="1209" y="602"/>
                  </a:lnTo>
                  <a:lnTo>
                    <a:pt x="1213" y="616"/>
                  </a:lnTo>
                  <a:lnTo>
                    <a:pt x="1215" y="627"/>
                  </a:lnTo>
                  <a:lnTo>
                    <a:pt x="1216" y="637"/>
                  </a:lnTo>
                  <a:lnTo>
                    <a:pt x="1220" y="648"/>
                  </a:lnTo>
                  <a:lnTo>
                    <a:pt x="1229" y="660"/>
                  </a:lnTo>
                  <a:lnTo>
                    <a:pt x="1239" y="676"/>
                  </a:lnTo>
                  <a:lnTo>
                    <a:pt x="1242" y="674"/>
                  </a:lnTo>
                  <a:lnTo>
                    <a:pt x="1244" y="674"/>
                  </a:lnTo>
                  <a:lnTo>
                    <a:pt x="1244" y="674"/>
                  </a:lnTo>
                  <a:lnTo>
                    <a:pt x="1246" y="672"/>
                  </a:lnTo>
                  <a:lnTo>
                    <a:pt x="1248" y="672"/>
                  </a:lnTo>
                  <a:lnTo>
                    <a:pt x="1251" y="671"/>
                  </a:lnTo>
                  <a:lnTo>
                    <a:pt x="1253" y="671"/>
                  </a:lnTo>
                  <a:lnTo>
                    <a:pt x="1253" y="669"/>
                  </a:lnTo>
                  <a:lnTo>
                    <a:pt x="1253" y="669"/>
                  </a:lnTo>
                  <a:lnTo>
                    <a:pt x="1253" y="669"/>
                  </a:lnTo>
                  <a:lnTo>
                    <a:pt x="1253" y="667"/>
                  </a:lnTo>
                  <a:lnTo>
                    <a:pt x="1255" y="664"/>
                  </a:lnTo>
                  <a:lnTo>
                    <a:pt x="1255" y="653"/>
                  </a:lnTo>
                  <a:lnTo>
                    <a:pt x="1253" y="639"/>
                  </a:lnTo>
                  <a:lnTo>
                    <a:pt x="1249" y="622"/>
                  </a:lnTo>
                  <a:lnTo>
                    <a:pt x="1244" y="606"/>
                  </a:lnTo>
                  <a:lnTo>
                    <a:pt x="1258" y="599"/>
                  </a:lnTo>
                  <a:lnTo>
                    <a:pt x="1272" y="589"/>
                  </a:lnTo>
                  <a:lnTo>
                    <a:pt x="1281" y="575"/>
                  </a:lnTo>
                  <a:lnTo>
                    <a:pt x="1286" y="557"/>
                  </a:lnTo>
                  <a:lnTo>
                    <a:pt x="1288" y="547"/>
                  </a:lnTo>
                  <a:lnTo>
                    <a:pt x="1286" y="531"/>
                  </a:lnTo>
                  <a:lnTo>
                    <a:pt x="1286" y="515"/>
                  </a:lnTo>
                  <a:lnTo>
                    <a:pt x="1279" y="512"/>
                  </a:lnTo>
                  <a:lnTo>
                    <a:pt x="1276" y="510"/>
                  </a:lnTo>
                  <a:lnTo>
                    <a:pt x="1272" y="508"/>
                  </a:lnTo>
                  <a:lnTo>
                    <a:pt x="1269" y="505"/>
                  </a:lnTo>
                  <a:lnTo>
                    <a:pt x="1267" y="499"/>
                  </a:lnTo>
                  <a:lnTo>
                    <a:pt x="1274" y="487"/>
                  </a:lnTo>
                  <a:lnTo>
                    <a:pt x="1277" y="473"/>
                  </a:lnTo>
                  <a:lnTo>
                    <a:pt x="1274" y="458"/>
                  </a:lnTo>
                  <a:lnTo>
                    <a:pt x="1270" y="442"/>
                  </a:lnTo>
                  <a:lnTo>
                    <a:pt x="1265" y="424"/>
                  </a:lnTo>
                  <a:lnTo>
                    <a:pt x="1263" y="407"/>
                  </a:lnTo>
                  <a:lnTo>
                    <a:pt x="1267" y="407"/>
                  </a:lnTo>
                  <a:lnTo>
                    <a:pt x="1267" y="403"/>
                  </a:lnTo>
                  <a:lnTo>
                    <a:pt x="1291" y="407"/>
                  </a:lnTo>
                  <a:lnTo>
                    <a:pt x="1312" y="407"/>
                  </a:lnTo>
                  <a:lnTo>
                    <a:pt x="1335" y="403"/>
                  </a:lnTo>
                  <a:lnTo>
                    <a:pt x="1340" y="412"/>
                  </a:lnTo>
                  <a:lnTo>
                    <a:pt x="1345" y="424"/>
                  </a:lnTo>
                  <a:lnTo>
                    <a:pt x="1351" y="433"/>
                  </a:lnTo>
                  <a:lnTo>
                    <a:pt x="1356" y="437"/>
                  </a:lnTo>
                  <a:lnTo>
                    <a:pt x="1359" y="438"/>
                  </a:lnTo>
                  <a:lnTo>
                    <a:pt x="1365" y="438"/>
                  </a:lnTo>
                  <a:lnTo>
                    <a:pt x="1370" y="440"/>
                  </a:lnTo>
                  <a:lnTo>
                    <a:pt x="1375" y="442"/>
                  </a:lnTo>
                  <a:lnTo>
                    <a:pt x="1379" y="445"/>
                  </a:lnTo>
                  <a:lnTo>
                    <a:pt x="1380" y="454"/>
                  </a:lnTo>
                  <a:lnTo>
                    <a:pt x="1384" y="470"/>
                  </a:lnTo>
                  <a:lnTo>
                    <a:pt x="1386" y="484"/>
                  </a:lnTo>
                  <a:lnTo>
                    <a:pt x="1389" y="494"/>
                  </a:lnTo>
                  <a:lnTo>
                    <a:pt x="1391" y="496"/>
                  </a:lnTo>
                  <a:lnTo>
                    <a:pt x="1394" y="499"/>
                  </a:lnTo>
                  <a:lnTo>
                    <a:pt x="1398" y="501"/>
                  </a:lnTo>
                  <a:lnTo>
                    <a:pt x="1401" y="505"/>
                  </a:lnTo>
                  <a:lnTo>
                    <a:pt x="1407" y="506"/>
                  </a:lnTo>
                  <a:lnTo>
                    <a:pt x="1408" y="510"/>
                  </a:lnTo>
                  <a:lnTo>
                    <a:pt x="1422" y="499"/>
                  </a:lnTo>
                  <a:lnTo>
                    <a:pt x="1433" y="486"/>
                  </a:lnTo>
                  <a:lnTo>
                    <a:pt x="1441" y="472"/>
                  </a:lnTo>
                  <a:lnTo>
                    <a:pt x="1455" y="461"/>
                  </a:lnTo>
                  <a:lnTo>
                    <a:pt x="1457" y="473"/>
                  </a:lnTo>
                  <a:lnTo>
                    <a:pt x="1462" y="480"/>
                  </a:lnTo>
                  <a:lnTo>
                    <a:pt x="1469" y="487"/>
                  </a:lnTo>
                  <a:lnTo>
                    <a:pt x="1476" y="494"/>
                  </a:lnTo>
                  <a:lnTo>
                    <a:pt x="1482" y="503"/>
                  </a:lnTo>
                  <a:lnTo>
                    <a:pt x="1482" y="506"/>
                  </a:lnTo>
                  <a:lnTo>
                    <a:pt x="1482" y="510"/>
                  </a:lnTo>
                  <a:lnTo>
                    <a:pt x="1480" y="512"/>
                  </a:lnTo>
                  <a:lnTo>
                    <a:pt x="1480" y="515"/>
                  </a:lnTo>
                  <a:lnTo>
                    <a:pt x="1478" y="519"/>
                  </a:lnTo>
                  <a:lnTo>
                    <a:pt x="1480" y="522"/>
                  </a:lnTo>
                  <a:lnTo>
                    <a:pt x="1482" y="526"/>
                  </a:lnTo>
                  <a:lnTo>
                    <a:pt x="1483" y="527"/>
                  </a:lnTo>
                  <a:lnTo>
                    <a:pt x="1487" y="527"/>
                  </a:lnTo>
                  <a:lnTo>
                    <a:pt x="1490" y="527"/>
                  </a:lnTo>
                  <a:lnTo>
                    <a:pt x="1492" y="527"/>
                  </a:lnTo>
                  <a:lnTo>
                    <a:pt x="1496" y="527"/>
                  </a:lnTo>
                  <a:lnTo>
                    <a:pt x="1497" y="529"/>
                  </a:lnTo>
                  <a:lnTo>
                    <a:pt x="1503" y="543"/>
                  </a:lnTo>
                  <a:lnTo>
                    <a:pt x="1503" y="554"/>
                  </a:lnTo>
                  <a:lnTo>
                    <a:pt x="1501" y="564"/>
                  </a:lnTo>
                  <a:lnTo>
                    <a:pt x="1504" y="573"/>
                  </a:lnTo>
                  <a:lnTo>
                    <a:pt x="1517" y="583"/>
                  </a:lnTo>
                  <a:lnTo>
                    <a:pt x="1506" y="604"/>
                  </a:lnTo>
                  <a:lnTo>
                    <a:pt x="1494" y="622"/>
                  </a:lnTo>
                  <a:lnTo>
                    <a:pt x="1497" y="622"/>
                  </a:lnTo>
                  <a:lnTo>
                    <a:pt x="1508" y="611"/>
                  </a:lnTo>
                  <a:lnTo>
                    <a:pt x="1518" y="602"/>
                  </a:lnTo>
                  <a:lnTo>
                    <a:pt x="1527" y="592"/>
                  </a:lnTo>
                  <a:lnTo>
                    <a:pt x="1539" y="595"/>
                  </a:lnTo>
                  <a:lnTo>
                    <a:pt x="1546" y="602"/>
                  </a:lnTo>
                  <a:lnTo>
                    <a:pt x="1553" y="611"/>
                  </a:lnTo>
                  <a:lnTo>
                    <a:pt x="1555" y="625"/>
                  </a:lnTo>
                  <a:lnTo>
                    <a:pt x="1571" y="625"/>
                  </a:lnTo>
                  <a:lnTo>
                    <a:pt x="1571" y="630"/>
                  </a:lnTo>
                  <a:lnTo>
                    <a:pt x="1572" y="634"/>
                  </a:lnTo>
                  <a:lnTo>
                    <a:pt x="1572" y="639"/>
                  </a:lnTo>
                  <a:lnTo>
                    <a:pt x="1574" y="644"/>
                  </a:lnTo>
                  <a:lnTo>
                    <a:pt x="1572" y="650"/>
                  </a:lnTo>
                  <a:lnTo>
                    <a:pt x="1572" y="653"/>
                  </a:lnTo>
                  <a:lnTo>
                    <a:pt x="1572" y="657"/>
                  </a:lnTo>
                  <a:lnTo>
                    <a:pt x="1574" y="658"/>
                  </a:lnTo>
                  <a:lnTo>
                    <a:pt x="1574" y="662"/>
                  </a:lnTo>
                  <a:lnTo>
                    <a:pt x="1574" y="664"/>
                  </a:lnTo>
                  <a:lnTo>
                    <a:pt x="1574" y="667"/>
                  </a:lnTo>
                  <a:lnTo>
                    <a:pt x="1555" y="681"/>
                  </a:lnTo>
                  <a:lnTo>
                    <a:pt x="1534" y="690"/>
                  </a:lnTo>
                  <a:lnTo>
                    <a:pt x="1510" y="695"/>
                  </a:lnTo>
                  <a:lnTo>
                    <a:pt x="1485" y="698"/>
                  </a:lnTo>
                  <a:lnTo>
                    <a:pt x="1461" y="702"/>
                  </a:lnTo>
                  <a:lnTo>
                    <a:pt x="1436" y="705"/>
                  </a:lnTo>
                  <a:lnTo>
                    <a:pt x="1415" y="712"/>
                  </a:lnTo>
                  <a:lnTo>
                    <a:pt x="1396" y="721"/>
                  </a:lnTo>
                  <a:lnTo>
                    <a:pt x="1382" y="737"/>
                  </a:lnTo>
                  <a:lnTo>
                    <a:pt x="1386" y="737"/>
                  </a:lnTo>
                  <a:lnTo>
                    <a:pt x="1403" y="725"/>
                  </a:lnTo>
                  <a:lnTo>
                    <a:pt x="1424" y="716"/>
                  </a:lnTo>
                  <a:lnTo>
                    <a:pt x="1447" y="711"/>
                  </a:lnTo>
                  <a:lnTo>
                    <a:pt x="1448" y="714"/>
                  </a:lnTo>
                  <a:lnTo>
                    <a:pt x="1450" y="718"/>
                  </a:lnTo>
                  <a:lnTo>
                    <a:pt x="1452" y="719"/>
                  </a:lnTo>
                  <a:lnTo>
                    <a:pt x="1455" y="721"/>
                  </a:lnTo>
                  <a:lnTo>
                    <a:pt x="1459" y="723"/>
                  </a:lnTo>
                  <a:lnTo>
                    <a:pt x="1462" y="726"/>
                  </a:lnTo>
                  <a:lnTo>
                    <a:pt x="1457" y="735"/>
                  </a:lnTo>
                  <a:lnTo>
                    <a:pt x="1454" y="742"/>
                  </a:lnTo>
                  <a:lnTo>
                    <a:pt x="1452" y="749"/>
                  </a:lnTo>
                  <a:lnTo>
                    <a:pt x="1450" y="760"/>
                  </a:lnTo>
                  <a:lnTo>
                    <a:pt x="1464" y="767"/>
                  </a:lnTo>
                  <a:lnTo>
                    <a:pt x="1473" y="777"/>
                  </a:lnTo>
                  <a:lnTo>
                    <a:pt x="1480" y="787"/>
                  </a:lnTo>
                  <a:lnTo>
                    <a:pt x="1489" y="798"/>
                  </a:lnTo>
                  <a:lnTo>
                    <a:pt x="1489" y="801"/>
                  </a:lnTo>
                  <a:lnTo>
                    <a:pt x="1489" y="803"/>
                  </a:lnTo>
                  <a:lnTo>
                    <a:pt x="1487" y="803"/>
                  </a:lnTo>
                  <a:lnTo>
                    <a:pt x="1487" y="805"/>
                  </a:lnTo>
                  <a:lnTo>
                    <a:pt x="1485" y="807"/>
                  </a:lnTo>
                  <a:lnTo>
                    <a:pt x="1475" y="819"/>
                  </a:lnTo>
                  <a:lnTo>
                    <a:pt x="1461" y="829"/>
                  </a:lnTo>
                  <a:lnTo>
                    <a:pt x="1443" y="836"/>
                  </a:lnTo>
                  <a:lnTo>
                    <a:pt x="1443" y="821"/>
                  </a:lnTo>
                  <a:lnTo>
                    <a:pt x="1452" y="815"/>
                  </a:lnTo>
                  <a:lnTo>
                    <a:pt x="1459" y="810"/>
                  </a:lnTo>
                  <a:lnTo>
                    <a:pt x="1466" y="801"/>
                  </a:lnTo>
                  <a:lnTo>
                    <a:pt x="1459" y="798"/>
                  </a:lnTo>
                  <a:lnTo>
                    <a:pt x="1459" y="794"/>
                  </a:lnTo>
                  <a:lnTo>
                    <a:pt x="1457" y="794"/>
                  </a:lnTo>
                  <a:lnTo>
                    <a:pt x="1455" y="794"/>
                  </a:lnTo>
                  <a:lnTo>
                    <a:pt x="1455" y="794"/>
                  </a:lnTo>
                  <a:lnTo>
                    <a:pt x="1455" y="796"/>
                  </a:lnTo>
                  <a:lnTo>
                    <a:pt x="1455" y="798"/>
                  </a:lnTo>
                  <a:lnTo>
                    <a:pt x="1455" y="798"/>
                  </a:lnTo>
                  <a:lnTo>
                    <a:pt x="1443" y="807"/>
                  </a:lnTo>
                  <a:lnTo>
                    <a:pt x="1427" y="814"/>
                  </a:lnTo>
                  <a:lnTo>
                    <a:pt x="1414" y="819"/>
                  </a:lnTo>
                  <a:lnTo>
                    <a:pt x="1400" y="826"/>
                  </a:lnTo>
                  <a:lnTo>
                    <a:pt x="1387" y="835"/>
                  </a:lnTo>
                  <a:lnTo>
                    <a:pt x="1379" y="847"/>
                  </a:lnTo>
                  <a:lnTo>
                    <a:pt x="1373" y="864"/>
                  </a:lnTo>
                  <a:lnTo>
                    <a:pt x="1379" y="866"/>
                  </a:lnTo>
                  <a:lnTo>
                    <a:pt x="1386" y="868"/>
                  </a:lnTo>
                  <a:lnTo>
                    <a:pt x="1389" y="871"/>
                  </a:lnTo>
                  <a:lnTo>
                    <a:pt x="1382" y="871"/>
                  </a:lnTo>
                  <a:lnTo>
                    <a:pt x="1372" y="880"/>
                  </a:lnTo>
                  <a:lnTo>
                    <a:pt x="1358" y="883"/>
                  </a:lnTo>
                  <a:lnTo>
                    <a:pt x="1345" y="885"/>
                  </a:lnTo>
                  <a:lnTo>
                    <a:pt x="1331" y="887"/>
                  </a:lnTo>
                  <a:lnTo>
                    <a:pt x="1321" y="915"/>
                  </a:lnTo>
                  <a:lnTo>
                    <a:pt x="1309" y="945"/>
                  </a:lnTo>
                  <a:lnTo>
                    <a:pt x="1305" y="941"/>
                  </a:lnTo>
                  <a:lnTo>
                    <a:pt x="1304" y="939"/>
                  </a:lnTo>
                  <a:lnTo>
                    <a:pt x="1300" y="938"/>
                  </a:lnTo>
                  <a:lnTo>
                    <a:pt x="1298" y="936"/>
                  </a:lnTo>
                  <a:lnTo>
                    <a:pt x="1293" y="932"/>
                  </a:lnTo>
                  <a:lnTo>
                    <a:pt x="1293" y="941"/>
                  </a:lnTo>
                  <a:lnTo>
                    <a:pt x="1295" y="945"/>
                  </a:lnTo>
                  <a:lnTo>
                    <a:pt x="1298" y="955"/>
                  </a:lnTo>
                  <a:lnTo>
                    <a:pt x="1302" y="967"/>
                  </a:lnTo>
                  <a:lnTo>
                    <a:pt x="1305" y="978"/>
                  </a:lnTo>
                  <a:lnTo>
                    <a:pt x="1305" y="983"/>
                  </a:lnTo>
                  <a:lnTo>
                    <a:pt x="1291" y="992"/>
                  </a:lnTo>
                  <a:lnTo>
                    <a:pt x="1276" y="1000"/>
                  </a:lnTo>
                  <a:lnTo>
                    <a:pt x="1260" y="1011"/>
                  </a:lnTo>
                  <a:lnTo>
                    <a:pt x="1244" y="1021"/>
                  </a:lnTo>
                  <a:lnTo>
                    <a:pt x="1234" y="1035"/>
                  </a:lnTo>
                  <a:lnTo>
                    <a:pt x="1229" y="1053"/>
                  </a:lnTo>
                  <a:lnTo>
                    <a:pt x="1223" y="1067"/>
                  </a:lnTo>
                  <a:lnTo>
                    <a:pt x="1225" y="1084"/>
                  </a:lnTo>
                  <a:lnTo>
                    <a:pt x="1230" y="1103"/>
                  </a:lnTo>
                  <a:lnTo>
                    <a:pt x="1237" y="1123"/>
                  </a:lnTo>
                  <a:lnTo>
                    <a:pt x="1244" y="1142"/>
                  </a:lnTo>
                  <a:lnTo>
                    <a:pt x="1248" y="1159"/>
                  </a:lnTo>
                  <a:lnTo>
                    <a:pt x="1244" y="1159"/>
                  </a:lnTo>
                  <a:lnTo>
                    <a:pt x="1244" y="1163"/>
                  </a:lnTo>
                  <a:lnTo>
                    <a:pt x="1232" y="1159"/>
                  </a:lnTo>
                  <a:lnTo>
                    <a:pt x="1227" y="1144"/>
                  </a:lnTo>
                  <a:lnTo>
                    <a:pt x="1218" y="1124"/>
                  </a:lnTo>
                  <a:lnTo>
                    <a:pt x="1208" y="1103"/>
                  </a:lnTo>
                  <a:lnTo>
                    <a:pt x="1197" y="1088"/>
                  </a:lnTo>
                  <a:lnTo>
                    <a:pt x="1187" y="1079"/>
                  </a:lnTo>
                  <a:lnTo>
                    <a:pt x="1174" y="1077"/>
                  </a:lnTo>
                  <a:lnTo>
                    <a:pt x="1159" y="1070"/>
                  </a:lnTo>
                  <a:lnTo>
                    <a:pt x="1141" y="1063"/>
                  </a:lnTo>
                  <a:lnTo>
                    <a:pt x="1120" y="1060"/>
                  </a:lnTo>
                  <a:lnTo>
                    <a:pt x="1120" y="1063"/>
                  </a:lnTo>
                  <a:lnTo>
                    <a:pt x="1117" y="1063"/>
                  </a:lnTo>
                  <a:lnTo>
                    <a:pt x="1119" y="1069"/>
                  </a:lnTo>
                  <a:lnTo>
                    <a:pt x="1122" y="1074"/>
                  </a:lnTo>
                  <a:lnTo>
                    <a:pt x="1124" y="1077"/>
                  </a:lnTo>
                  <a:lnTo>
                    <a:pt x="1126" y="1081"/>
                  </a:lnTo>
                  <a:lnTo>
                    <a:pt x="1129" y="1086"/>
                  </a:lnTo>
                  <a:lnTo>
                    <a:pt x="1113" y="1086"/>
                  </a:lnTo>
                  <a:lnTo>
                    <a:pt x="1101" y="1081"/>
                  </a:lnTo>
                  <a:lnTo>
                    <a:pt x="1085" y="1077"/>
                  </a:lnTo>
                  <a:lnTo>
                    <a:pt x="1070" y="1077"/>
                  </a:lnTo>
                  <a:lnTo>
                    <a:pt x="1054" y="1079"/>
                  </a:lnTo>
                  <a:lnTo>
                    <a:pt x="1043" y="1082"/>
                  </a:lnTo>
                  <a:lnTo>
                    <a:pt x="1031" y="1088"/>
                  </a:lnTo>
                  <a:lnTo>
                    <a:pt x="1021" y="1095"/>
                  </a:lnTo>
                  <a:lnTo>
                    <a:pt x="1014" y="1105"/>
                  </a:lnTo>
                  <a:lnTo>
                    <a:pt x="1010" y="1114"/>
                  </a:lnTo>
                  <a:lnTo>
                    <a:pt x="1012" y="1121"/>
                  </a:lnTo>
                  <a:lnTo>
                    <a:pt x="1012" y="1130"/>
                  </a:lnTo>
                  <a:lnTo>
                    <a:pt x="1009" y="1140"/>
                  </a:lnTo>
                  <a:lnTo>
                    <a:pt x="1002" y="1163"/>
                  </a:lnTo>
                  <a:lnTo>
                    <a:pt x="1002" y="1180"/>
                  </a:lnTo>
                  <a:lnTo>
                    <a:pt x="1003" y="1198"/>
                  </a:lnTo>
                  <a:lnTo>
                    <a:pt x="1010" y="1215"/>
                  </a:lnTo>
                  <a:lnTo>
                    <a:pt x="1021" y="1236"/>
                  </a:lnTo>
                  <a:lnTo>
                    <a:pt x="1033" y="1238"/>
                  </a:lnTo>
                  <a:lnTo>
                    <a:pt x="1040" y="1240"/>
                  </a:lnTo>
                  <a:lnTo>
                    <a:pt x="1043" y="1243"/>
                  </a:lnTo>
                  <a:lnTo>
                    <a:pt x="1047" y="1245"/>
                  </a:lnTo>
                  <a:lnTo>
                    <a:pt x="1052" y="1247"/>
                  </a:lnTo>
                  <a:lnTo>
                    <a:pt x="1061" y="1243"/>
                  </a:lnTo>
                  <a:lnTo>
                    <a:pt x="1075" y="1236"/>
                  </a:lnTo>
                  <a:lnTo>
                    <a:pt x="1078" y="1234"/>
                  </a:lnTo>
                  <a:lnTo>
                    <a:pt x="1080" y="1234"/>
                  </a:lnTo>
                  <a:lnTo>
                    <a:pt x="1084" y="1234"/>
                  </a:lnTo>
                  <a:lnTo>
                    <a:pt x="1084" y="1234"/>
                  </a:lnTo>
                  <a:lnTo>
                    <a:pt x="1085" y="1234"/>
                  </a:lnTo>
                  <a:lnTo>
                    <a:pt x="1087" y="1234"/>
                  </a:lnTo>
                  <a:lnTo>
                    <a:pt x="1087" y="1233"/>
                  </a:lnTo>
                  <a:lnTo>
                    <a:pt x="1091" y="1229"/>
                  </a:lnTo>
                  <a:lnTo>
                    <a:pt x="1092" y="1224"/>
                  </a:lnTo>
                  <a:lnTo>
                    <a:pt x="1094" y="1219"/>
                  </a:lnTo>
                  <a:lnTo>
                    <a:pt x="1096" y="1213"/>
                  </a:lnTo>
                  <a:lnTo>
                    <a:pt x="1098" y="1210"/>
                  </a:lnTo>
                  <a:lnTo>
                    <a:pt x="1106" y="1201"/>
                  </a:lnTo>
                  <a:lnTo>
                    <a:pt x="1117" y="1196"/>
                  </a:lnTo>
                  <a:lnTo>
                    <a:pt x="1133" y="1194"/>
                  </a:lnTo>
                  <a:lnTo>
                    <a:pt x="1134" y="1198"/>
                  </a:lnTo>
                  <a:lnTo>
                    <a:pt x="1136" y="1199"/>
                  </a:lnTo>
                  <a:lnTo>
                    <a:pt x="1136" y="1201"/>
                  </a:lnTo>
                  <a:lnTo>
                    <a:pt x="1138" y="1201"/>
                  </a:lnTo>
                  <a:lnTo>
                    <a:pt x="1138" y="1199"/>
                  </a:lnTo>
                  <a:lnTo>
                    <a:pt x="1139" y="1199"/>
                  </a:lnTo>
                  <a:lnTo>
                    <a:pt x="1143" y="1199"/>
                  </a:lnTo>
                  <a:lnTo>
                    <a:pt x="1148" y="1198"/>
                  </a:lnTo>
                  <a:lnTo>
                    <a:pt x="1148" y="1213"/>
                  </a:lnTo>
                  <a:lnTo>
                    <a:pt x="1141" y="1220"/>
                  </a:lnTo>
                  <a:lnTo>
                    <a:pt x="1136" y="1233"/>
                  </a:lnTo>
                  <a:lnTo>
                    <a:pt x="1131" y="1250"/>
                  </a:lnTo>
                  <a:lnTo>
                    <a:pt x="1126" y="1266"/>
                  </a:lnTo>
                  <a:lnTo>
                    <a:pt x="1120" y="1278"/>
                  </a:lnTo>
                  <a:lnTo>
                    <a:pt x="1138" y="1278"/>
                  </a:lnTo>
                  <a:lnTo>
                    <a:pt x="1153" y="1276"/>
                  </a:lnTo>
                  <a:lnTo>
                    <a:pt x="1167" y="1276"/>
                  </a:lnTo>
                  <a:lnTo>
                    <a:pt x="1180" y="1278"/>
                  </a:lnTo>
                  <a:lnTo>
                    <a:pt x="1188" y="1283"/>
                  </a:lnTo>
                  <a:lnTo>
                    <a:pt x="1195" y="1294"/>
                  </a:lnTo>
                  <a:lnTo>
                    <a:pt x="1197" y="1309"/>
                  </a:lnTo>
                  <a:lnTo>
                    <a:pt x="1194" y="1320"/>
                  </a:lnTo>
                  <a:lnTo>
                    <a:pt x="1190" y="1334"/>
                  </a:lnTo>
                  <a:lnTo>
                    <a:pt x="1190" y="1348"/>
                  </a:lnTo>
                  <a:lnTo>
                    <a:pt x="1199" y="1357"/>
                  </a:lnTo>
                  <a:lnTo>
                    <a:pt x="1204" y="1363"/>
                  </a:lnTo>
                  <a:lnTo>
                    <a:pt x="1211" y="1370"/>
                  </a:lnTo>
                  <a:lnTo>
                    <a:pt x="1222" y="1376"/>
                  </a:lnTo>
                  <a:lnTo>
                    <a:pt x="1235" y="1379"/>
                  </a:lnTo>
                  <a:lnTo>
                    <a:pt x="1242" y="1370"/>
                  </a:lnTo>
                  <a:lnTo>
                    <a:pt x="1251" y="1367"/>
                  </a:lnTo>
                  <a:lnTo>
                    <a:pt x="1267" y="1367"/>
                  </a:lnTo>
                  <a:lnTo>
                    <a:pt x="1269" y="1370"/>
                  </a:lnTo>
                  <a:lnTo>
                    <a:pt x="1272" y="1374"/>
                  </a:lnTo>
                  <a:lnTo>
                    <a:pt x="1274" y="1376"/>
                  </a:lnTo>
                  <a:lnTo>
                    <a:pt x="1276" y="1376"/>
                  </a:lnTo>
                  <a:lnTo>
                    <a:pt x="1281" y="1377"/>
                  </a:lnTo>
                  <a:lnTo>
                    <a:pt x="1286" y="1379"/>
                  </a:lnTo>
                  <a:lnTo>
                    <a:pt x="1293" y="1365"/>
                  </a:lnTo>
                  <a:lnTo>
                    <a:pt x="1302" y="1355"/>
                  </a:lnTo>
                  <a:lnTo>
                    <a:pt x="1312" y="1346"/>
                  </a:lnTo>
                  <a:lnTo>
                    <a:pt x="1325" y="1339"/>
                  </a:lnTo>
                  <a:lnTo>
                    <a:pt x="1344" y="1336"/>
                  </a:lnTo>
                  <a:lnTo>
                    <a:pt x="1347" y="1334"/>
                  </a:lnTo>
                  <a:lnTo>
                    <a:pt x="1349" y="1334"/>
                  </a:lnTo>
                  <a:lnTo>
                    <a:pt x="1352" y="1334"/>
                  </a:lnTo>
                  <a:lnTo>
                    <a:pt x="1354" y="1334"/>
                  </a:lnTo>
                  <a:lnTo>
                    <a:pt x="1358" y="1336"/>
                  </a:lnTo>
                  <a:lnTo>
                    <a:pt x="1363" y="1336"/>
                  </a:lnTo>
                  <a:lnTo>
                    <a:pt x="1361" y="1339"/>
                  </a:lnTo>
                  <a:lnTo>
                    <a:pt x="1361" y="1343"/>
                  </a:lnTo>
                  <a:lnTo>
                    <a:pt x="1359" y="1343"/>
                  </a:lnTo>
                  <a:lnTo>
                    <a:pt x="1359" y="1344"/>
                  </a:lnTo>
                  <a:lnTo>
                    <a:pt x="1361" y="1344"/>
                  </a:lnTo>
                  <a:lnTo>
                    <a:pt x="1363" y="1346"/>
                  </a:lnTo>
                  <a:lnTo>
                    <a:pt x="1366" y="1348"/>
                  </a:lnTo>
                  <a:lnTo>
                    <a:pt x="1366" y="1344"/>
                  </a:lnTo>
                  <a:lnTo>
                    <a:pt x="1370" y="1341"/>
                  </a:lnTo>
                  <a:lnTo>
                    <a:pt x="1372" y="1339"/>
                  </a:lnTo>
                  <a:lnTo>
                    <a:pt x="1373" y="1337"/>
                  </a:lnTo>
                  <a:lnTo>
                    <a:pt x="1375" y="1336"/>
                  </a:lnTo>
                  <a:lnTo>
                    <a:pt x="1379" y="1334"/>
                  </a:lnTo>
                  <a:lnTo>
                    <a:pt x="1382" y="1332"/>
                  </a:lnTo>
                  <a:lnTo>
                    <a:pt x="1398" y="1346"/>
                  </a:lnTo>
                  <a:lnTo>
                    <a:pt x="1419" y="1353"/>
                  </a:lnTo>
                  <a:lnTo>
                    <a:pt x="1440" y="1355"/>
                  </a:lnTo>
                  <a:lnTo>
                    <a:pt x="1464" y="1353"/>
                  </a:lnTo>
                  <a:lnTo>
                    <a:pt x="1489" y="1351"/>
                  </a:lnTo>
                  <a:lnTo>
                    <a:pt x="1489" y="1355"/>
                  </a:lnTo>
                  <a:lnTo>
                    <a:pt x="1489" y="1357"/>
                  </a:lnTo>
                  <a:lnTo>
                    <a:pt x="1487" y="1358"/>
                  </a:lnTo>
                  <a:lnTo>
                    <a:pt x="1487" y="1358"/>
                  </a:lnTo>
                  <a:lnTo>
                    <a:pt x="1487" y="1360"/>
                  </a:lnTo>
                  <a:lnTo>
                    <a:pt x="1485" y="1363"/>
                  </a:lnTo>
                  <a:lnTo>
                    <a:pt x="1497" y="1367"/>
                  </a:lnTo>
                  <a:lnTo>
                    <a:pt x="1504" y="1372"/>
                  </a:lnTo>
                  <a:lnTo>
                    <a:pt x="1511" y="1377"/>
                  </a:lnTo>
                  <a:lnTo>
                    <a:pt x="1523" y="1383"/>
                  </a:lnTo>
                  <a:lnTo>
                    <a:pt x="1523" y="1393"/>
                  </a:lnTo>
                  <a:lnTo>
                    <a:pt x="1536" y="1397"/>
                  </a:lnTo>
                  <a:lnTo>
                    <a:pt x="1544" y="1398"/>
                  </a:lnTo>
                  <a:lnTo>
                    <a:pt x="1551" y="1405"/>
                  </a:lnTo>
                  <a:lnTo>
                    <a:pt x="1555" y="1416"/>
                  </a:lnTo>
                  <a:lnTo>
                    <a:pt x="1576" y="1418"/>
                  </a:lnTo>
                  <a:lnTo>
                    <a:pt x="1593" y="1419"/>
                  </a:lnTo>
                  <a:lnTo>
                    <a:pt x="1616" y="1421"/>
                  </a:lnTo>
                  <a:lnTo>
                    <a:pt x="1632" y="1442"/>
                  </a:lnTo>
                  <a:lnTo>
                    <a:pt x="1651" y="1461"/>
                  </a:lnTo>
                  <a:lnTo>
                    <a:pt x="1672" y="1477"/>
                  </a:lnTo>
                  <a:lnTo>
                    <a:pt x="1696" y="1489"/>
                  </a:lnTo>
                  <a:lnTo>
                    <a:pt x="1695" y="1496"/>
                  </a:lnTo>
                  <a:lnTo>
                    <a:pt x="1691" y="1500"/>
                  </a:lnTo>
                  <a:lnTo>
                    <a:pt x="1688" y="1505"/>
                  </a:lnTo>
                  <a:lnTo>
                    <a:pt x="1684" y="1508"/>
                  </a:lnTo>
                  <a:lnTo>
                    <a:pt x="1681" y="1514"/>
                  </a:lnTo>
                  <a:lnTo>
                    <a:pt x="1703" y="1514"/>
                  </a:lnTo>
                  <a:lnTo>
                    <a:pt x="1724" y="1521"/>
                  </a:lnTo>
                  <a:lnTo>
                    <a:pt x="1728" y="1533"/>
                  </a:lnTo>
                  <a:lnTo>
                    <a:pt x="1733" y="1531"/>
                  </a:lnTo>
                  <a:lnTo>
                    <a:pt x="1736" y="1529"/>
                  </a:lnTo>
                  <a:lnTo>
                    <a:pt x="1742" y="1531"/>
                  </a:lnTo>
                  <a:lnTo>
                    <a:pt x="1743" y="1531"/>
                  </a:lnTo>
                  <a:lnTo>
                    <a:pt x="1747" y="1533"/>
                  </a:lnTo>
                  <a:lnTo>
                    <a:pt x="1750" y="1535"/>
                  </a:lnTo>
                  <a:lnTo>
                    <a:pt x="1754" y="1536"/>
                  </a:lnTo>
                  <a:lnTo>
                    <a:pt x="1808" y="1540"/>
                  </a:lnTo>
                  <a:lnTo>
                    <a:pt x="1813" y="1545"/>
                  </a:lnTo>
                  <a:lnTo>
                    <a:pt x="1817" y="1555"/>
                  </a:lnTo>
                  <a:lnTo>
                    <a:pt x="1818" y="1564"/>
                  </a:lnTo>
                  <a:lnTo>
                    <a:pt x="1824" y="1571"/>
                  </a:lnTo>
                  <a:lnTo>
                    <a:pt x="1832" y="1573"/>
                  </a:lnTo>
                  <a:lnTo>
                    <a:pt x="1841" y="1573"/>
                  </a:lnTo>
                  <a:lnTo>
                    <a:pt x="1848" y="1571"/>
                  </a:lnTo>
                  <a:lnTo>
                    <a:pt x="1853" y="1578"/>
                  </a:lnTo>
                  <a:lnTo>
                    <a:pt x="1859" y="1583"/>
                  </a:lnTo>
                  <a:lnTo>
                    <a:pt x="1862" y="1589"/>
                  </a:lnTo>
                  <a:lnTo>
                    <a:pt x="1864" y="1596"/>
                  </a:lnTo>
                  <a:lnTo>
                    <a:pt x="1866" y="1604"/>
                  </a:lnTo>
                  <a:lnTo>
                    <a:pt x="1853" y="1620"/>
                  </a:lnTo>
                  <a:lnTo>
                    <a:pt x="1839" y="1639"/>
                  </a:lnTo>
                  <a:lnTo>
                    <a:pt x="1825" y="1660"/>
                  </a:lnTo>
                  <a:lnTo>
                    <a:pt x="1813" y="1681"/>
                  </a:lnTo>
                  <a:lnTo>
                    <a:pt x="1805" y="1697"/>
                  </a:lnTo>
                  <a:lnTo>
                    <a:pt x="1805" y="1707"/>
                  </a:lnTo>
                  <a:lnTo>
                    <a:pt x="1806" y="1721"/>
                  </a:lnTo>
                  <a:lnTo>
                    <a:pt x="1810" y="1737"/>
                  </a:lnTo>
                  <a:lnTo>
                    <a:pt x="1808" y="1751"/>
                  </a:lnTo>
                  <a:lnTo>
                    <a:pt x="1805" y="1760"/>
                  </a:lnTo>
                  <a:lnTo>
                    <a:pt x="1798" y="1774"/>
                  </a:lnTo>
                  <a:lnTo>
                    <a:pt x="1789" y="1789"/>
                  </a:lnTo>
                  <a:lnTo>
                    <a:pt x="1780" y="1805"/>
                  </a:lnTo>
                  <a:lnTo>
                    <a:pt x="1771" y="1817"/>
                  </a:lnTo>
                  <a:lnTo>
                    <a:pt x="1766" y="1824"/>
                  </a:lnTo>
                  <a:lnTo>
                    <a:pt x="1756" y="1828"/>
                  </a:lnTo>
                  <a:lnTo>
                    <a:pt x="1740" y="1830"/>
                  </a:lnTo>
                  <a:lnTo>
                    <a:pt x="1724" y="1831"/>
                  </a:lnTo>
                  <a:lnTo>
                    <a:pt x="1709" y="1835"/>
                  </a:lnTo>
                  <a:lnTo>
                    <a:pt x="1695" y="1840"/>
                  </a:lnTo>
                  <a:lnTo>
                    <a:pt x="1686" y="1850"/>
                  </a:lnTo>
                  <a:lnTo>
                    <a:pt x="1682" y="1856"/>
                  </a:lnTo>
                  <a:lnTo>
                    <a:pt x="1682" y="1859"/>
                  </a:lnTo>
                  <a:lnTo>
                    <a:pt x="1682" y="1863"/>
                  </a:lnTo>
                  <a:lnTo>
                    <a:pt x="1684" y="1868"/>
                  </a:lnTo>
                  <a:lnTo>
                    <a:pt x="1686" y="1873"/>
                  </a:lnTo>
                  <a:lnTo>
                    <a:pt x="1674" y="1873"/>
                  </a:lnTo>
                  <a:lnTo>
                    <a:pt x="1672" y="1896"/>
                  </a:lnTo>
                  <a:lnTo>
                    <a:pt x="1668" y="1915"/>
                  </a:lnTo>
                  <a:lnTo>
                    <a:pt x="1661" y="1931"/>
                  </a:lnTo>
                  <a:lnTo>
                    <a:pt x="1654" y="1946"/>
                  </a:lnTo>
                  <a:lnTo>
                    <a:pt x="1647" y="1966"/>
                  </a:lnTo>
                  <a:lnTo>
                    <a:pt x="1642" y="1966"/>
                  </a:lnTo>
                  <a:lnTo>
                    <a:pt x="1642" y="1959"/>
                  </a:lnTo>
                  <a:lnTo>
                    <a:pt x="1642" y="1955"/>
                  </a:lnTo>
                  <a:lnTo>
                    <a:pt x="1640" y="1950"/>
                  </a:lnTo>
                  <a:lnTo>
                    <a:pt x="1639" y="1946"/>
                  </a:lnTo>
                  <a:lnTo>
                    <a:pt x="1637" y="1948"/>
                  </a:lnTo>
                  <a:lnTo>
                    <a:pt x="1637" y="1948"/>
                  </a:lnTo>
                  <a:lnTo>
                    <a:pt x="1635" y="1948"/>
                  </a:lnTo>
                  <a:lnTo>
                    <a:pt x="1633" y="1950"/>
                  </a:lnTo>
                  <a:lnTo>
                    <a:pt x="1632" y="1950"/>
                  </a:lnTo>
                  <a:lnTo>
                    <a:pt x="1623" y="1971"/>
                  </a:lnTo>
                  <a:lnTo>
                    <a:pt x="1613" y="1985"/>
                  </a:lnTo>
                  <a:lnTo>
                    <a:pt x="1602" y="1997"/>
                  </a:lnTo>
                  <a:lnTo>
                    <a:pt x="1590" y="2011"/>
                  </a:lnTo>
                  <a:lnTo>
                    <a:pt x="1565" y="2006"/>
                  </a:lnTo>
                  <a:lnTo>
                    <a:pt x="1543" y="2001"/>
                  </a:lnTo>
                  <a:lnTo>
                    <a:pt x="1543" y="2008"/>
                  </a:lnTo>
                  <a:lnTo>
                    <a:pt x="1555" y="2015"/>
                  </a:lnTo>
                  <a:lnTo>
                    <a:pt x="1560" y="2025"/>
                  </a:lnTo>
                  <a:lnTo>
                    <a:pt x="1562" y="2035"/>
                  </a:lnTo>
                  <a:lnTo>
                    <a:pt x="1560" y="2048"/>
                  </a:lnTo>
                  <a:lnTo>
                    <a:pt x="1558" y="2062"/>
                  </a:lnTo>
                  <a:lnTo>
                    <a:pt x="1527" y="2063"/>
                  </a:lnTo>
                  <a:lnTo>
                    <a:pt x="1501" y="2070"/>
                  </a:lnTo>
                  <a:lnTo>
                    <a:pt x="1499" y="2074"/>
                  </a:lnTo>
                  <a:lnTo>
                    <a:pt x="1497" y="2079"/>
                  </a:lnTo>
                  <a:lnTo>
                    <a:pt x="1497" y="2086"/>
                  </a:lnTo>
                  <a:lnTo>
                    <a:pt x="1497" y="2093"/>
                  </a:lnTo>
                  <a:lnTo>
                    <a:pt x="1496" y="2097"/>
                  </a:lnTo>
                  <a:lnTo>
                    <a:pt x="1496" y="2098"/>
                  </a:lnTo>
                  <a:lnTo>
                    <a:pt x="1496" y="2102"/>
                  </a:lnTo>
                  <a:lnTo>
                    <a:pt x="1496" y="2105"/>
                  </a:lnTo>
                  <a:lnTo>
                    <a:pt x="1497" y="2112"/>
                  </a:lnTo>
                  <a:lnTo>
                    <a:pt x="1489" y="2112"/>
                  </a:lnTo>
                  <a:lnTo>
                    <a:pt x="1478" y="2114"/>
                  </a:lnTo>
                  <a:lnTo>
                    <a:pt x="1464" y="2114"/>
                  </a:lnTo>
                  <a:lnTo>
                    <a:pt x="1450" y="2116"/>
                  </a:lnTo>
                  <a:lnTo>
                    <a:pt x="1450" y="2123"/>
                  </a:lnTo>
                  <a:lnTo>
                    <a:pt x="1457" y="2126"/>
                  </a:lnTo>
                  <a:lnTo>
                    <a:pt x="1462" y="2130"/>
                  </a:lnTo>
                  <a:lnTo>
                    <a:pt x="1466" y="2131"/>
                  </a:lnTo>
                  <a:lnTo>
                    <a:pt x="1469" y="2133"/>
                  </a:lnTo>
                  <a:lnTo>
                    <a:pt x="1473" y="2137"/>
                  </a:lnTo>
                  <a:lnTo>
                    <a:pt x="1475" y="2140"/>
                  </a:lnTo>
                  <a:lnTo>
                    <a:pt x="1478" y="2145"/>
                  </a:lnTo>
                  <a:lnTo>
                    <a:pt x="1471" y="2147"/>
                  </a:lnTo>
                  <a:lnTo>
                    <a:pt x="1466" y="2149"/>
                  </a:lnTo>
                  <a:lnTo>
                    <a:pt x="1461" y="2151"/>
                  </a:lnTo>
                  <a:lnTo>
                    <a:pt x="1457" y="2152"/>
                  </a:lnTo>
                  <a:lnTo>
                    <a:pt x="1455" y="2158"/>
                  </a:lnTo>
                  <a:lnTo>
                    <a:pt x="1450" y="2168"/>
                  </a:lnTo>
                  <a:lnTo>
                    <a:pt x="1447" y="2179"/>
                  </a:lnTo>
                  <a:lnTo>
                    <a:pt x="1443" y="2189"/>
                  </a:lnTo>
                  <a:lnTo>
                    <a:pt x="1440" y="2191"/>
                  </a:lnTo>
                  <a:lnTo>
                    <a:pt x="1438" y="2191"/>
                  </a:lnTo>
                  <a:lnTo>
                    <a:pt x="1433" y="2193"/>
                  </a:lnTo>
                  <a:lnTo>
                    <a:pt x="1427" y="2193"/>
                  </a:lnTo>
                  <a:lnTo>
                    <a:pt x="1427" y="2198"/>
                  </a:lnTo>
                  <a:lnTo>
                    <a:pt x="1427" y="2201"/>
                  </a:lnTo>
                  <a:lnTo>
                    <a:pt x="1427" y="2203"/>
                  </a:lnTo>
                  <a:lnTo>
                    <a:pt x="1426" y="2205"/>
                  </a:lnTo>
                  <a:lnTo>
                    <a:pt x="1427" y="2207"/>
                  </a:lnTo>
                  <a:lnTo>
                    <a:pt x="1427" y="2208"/>
                  </a:lnTo>
                  <a:lnTo>
                    <a:pt x="1431" y="2215"/>
                  </a:lnTo>
                  <a:lnTo>
                    <a:pt x="1434" y="2221"/>
                  </a:lnTo>
                  <a:lnTo>
                    <a:pt x="1440" y="2224"/>
                  </a:lnTo>
                  <a:lnTo>
                    <a:pt x="1445" y="2227"/>
                  </a:lnTo>
                  <a:lnTo>
                    <a:pt x="1450" y="2231"/>
                  </a:lnTo>
                  <a:lnTo>
                    <a:pt x="1447" y="2243"/>
                  </a:lnTo>
                  <a:lnTo>
                    <a:pt x="1433" y="2250"/>
                  </a:lnTo>
                  <a:lnTo>
                    <a:pt x="1419" y="2264"/>
                  </a:lnTo>
                  <a:lnTo>
                    <a:pt x="1407" y="2282"/>
                  </a:lnTo>
                  <a:lnTo>
                    <a:pt x="1398" y="2299"/>
                  </a:lnTo>
                  <a:lnTo>
                    <a:pt x="1393" y="2315"/>
                  </a:lnTo>
                  <a:lnTo>
                    <a:pt x="1398" y="2320"/>
                  </a:lnTo>
                  <a:lnTo>
                    <a:pt x="1403" y="2325"/>
                  </a:lnTo>
                  <a:lnTo>
                    <a:pt x="1407" y="2330"/>
                  </a:lnTo>
                  <a:lnTo>
                    <a:pt x="1408" y="2339"/>
                  </a:lnTo>
                  <a:lnTo>
                    <a:pt x="1400" y="2341"/>
                  </a:lnTo>
                  <a:lnTo>
                    <a:pt x="1387" y="2348"/>
                  </a:lnTo>
                  <a:lnTo>
                    <a:pt x="1375" y="2358"/>
                  </a:lnTo>
                  <a:lnTo>
                    <a:pt x="1366" y="2369"/>
                  </a:lnTo>
                  <a:lnTo>
                    <a:pt x="1365" y="2372"/>
                  </a:lnTo>
                  <a:lnTo>
                    <a:pt x="1363" y="2376"/>
                  </a:lnTo>
                  <a:lnTo>
                    <a:pt x="1363" y="2379"/>
                  </a:lnTo>
                  <a:lnTo>
                    <a:pt x="1363" y="2385"/>
                  </a:lnTo>
                  <a:lnTo>
                    <a:pt x="1366" y="2385"/>
                  </a:lnTo>
                  <a:lnTo>
                    <a:pt x="1366" y="2381"/>
                  </a:lnTo>
                  <a:lnTo>
                    <a:pt x="1377" y="2369"/>
                  </a:lnTo>
                  <a:lnTo>
                    <a:pt x="1386" y="2357"/>
                  </a:lnTo>
                  <a:lnTo>
                    <a:pt x="1389" y="2358"/>
                  </a:lnTo>
                  <a:lnTo>
                    <a:pt x="1391" y="2358"/>
                  </a:lnTo>
                  <a:lnTo>
                    <a:pt x="1391" y="2360"/>
                  </a:lnTo>
                  <a:lnTo>
                    <a:pt x="1391" y="2360"/>
                  </a:lnTo>
                  <a:lnTo>
                    <a:pt x="1393" y="2362"/>
                  </a:lnTo>
                  <a:lnTo>
                    <a:pt x="1396" y="2371"/>
                  </a:lnTo>
                  <a:lnTo>
                    <a:pt x="1398" y="2381"/>
                  </a:lnTo>
                  <a:lnTo>
                    <a:pt x="1400" y="2393"/>
                  </a:lnTo>
                  <a:lnTo>
                    <a:pt x="1401" y="2404"/>
                  </a:lnTo>
                  <a:lnTo>
                    <a:pt x="1407" y="2404"/>
                  </a:lnTo>
                  <a:lnTo>
                    <a:pt x="1408" y="2404"/>
                  </a:lnTo>
                  <a:lnTo>
                    <a:pt x="1412" y="2404"/>
                  </a:lnTo>
                  <a:lnTo>
                    <a:pt x="1412" y="2406"/>
                  </a:lnTo>
                  <a:lnTo>
                    <a:pt x="1414" y="2406"/>
                  </a:lnTo>
                  <a:lnTo>
                    <a:pt x="1414" y="2407"/>
                  </a:lnTo>
                  <a:lnTo>
                    <a:pt x="1417" y="2411"/>
                  </a:lnTo>
                  <a:lnTo>
                    <a:pt x="1414" y="2413"/>
                  </a:lnTo>
                  <a:lnTo>
                    <a:pt x="1412" y="2414"/>
                  </a:lnTo>
                  <a:lnTo>
                    <a:pt x="1412" y="2416"/>
                  </a:lnTo>
                  <a:lnTo>
                    <a:pt x="1410" y="2416"/>
                  </a:lnTo>
                  <a:lnTo>
                    <a:pt x="1408" y="2418"/>
                  </a:lnTo>
                  <a:lnTo>
                    <a:pt x="1405" y="2419"/>
                  </a:lnTo>
                  <a:lnTo>
                    <a:pt x="1389" y="2423"/>
                  </a:lnTo>
                  <a:lnTo>
                    <a:pt x="1373" y="2419"/>
                  </a:lnTo>
                  <a:lnTo>
                    <a:pt x="1358" y="2411"/>
                  </a:lnTo>
                  <a:lnTo>
                    <a:pt x="1342" y="2399"/>
                  </a:lnTo>
                  <a:lnTo>
                    <a:pt x="1328" y="2385"/>
                  </a:lnTo>
                  <a:lnTo>
                    <a:pt x="1318" y="2371"/>
                  </a:lnTo>
                  <a:lnTo>
                    <a:pt x="1312" y="2357"/>
                  </a:lnTo>
                  <a:lnTo>
                    <a:pt x="1316" y="2357"/>
                  </a:lnTo>
                  <a:lnTo>
                    <a:pt x="1328" y="2369"/>
                  </a:lnTo>
                  <a:lnTo>
                    <a:pt x="1340" y="2379"/>
                  </a:lnTo>
                  <a:lnTo>
                    <a:pt x="1354" y="2388"/>
                  </a:lnTo>
                  <a:lnTo>
                    <a:pt x="1354" y="2381"/>
                  </a:lnTo>
                  <a:lnTo>
                    <a:pt x="1335" y="2371"/>
                  </a:lnTo>
                  <a:lnTo>
                    <a:pt x="1319" y="2357"/>
                  </a:lnTo>
                  <a:lnTo>
                    <a:pt x="1309" y="2337"/>
                  </a:lnTo>
                  <a:lnTo>
                    <a:pt x="1302" y="2315"/>
                  </a:lnTo>
                  <a:lnTo>
                    <a:pt x="1298" y="2292"/>
                  </a:lnTo>
                  <a:lnTo>
                    <a:pt x="1300" y="2266"/>
                  </a:lnTo>
                  <a:lnTo>
                    <a:pt x="1302" y="2241"/>
                  </a:lnTo>
                  <a:lnTo>
                    <a:pt x="1307" y="2219"/>
                  </a:lnTo>
                  <a:lnTo>
                    <a:pt x="1314" y="2198"/>
                  </a:lnTo>
                  <a:lnTo>
                    <a:pt x="1321" y="2180"/>
                  </a:lnTo>
                  <a:lnTo>
                    <a:pt x="1331" y="2180"/>
                  </a:lnTo>
                  <a:lnTo>
                    <a:pt x="1340" y="2145"/>
                  </a:lnTo>
                  <a:lnTo>
                    <a:pt x="1335" y="2145"/>
                  </a:lnTo>
                  <a:lnTo>
                    <a:pt x="1335" y="2142"/>
                  </a:lnTo>
                  <a:lnTo>
                    <a:pt x="1331" y="2145"/>
                  </a:lnTo>
                  <a:lnTo>
                    <a:pt x="1328" y="2149"/>
                  </a:lnTo>
                  <a:lnTo>
                    <a:pt x="1326" y="2152"/>
                  </a:lnTo>
                  <a:lnTo>
                    <a:pt x="1323" y="2156"/>
                  </a:lnTo>
                  <a:lnTo>
                    <a:pt x="1316" y="2158"/>
                  </a:lnTo>
                  <a:lnTo>
                    <a:pt x="1316" y="2154"/>
                  </a:lnTo>
                  <a:lnTo>
                    <a:pt x="1328" y="2081"/>
                  </a:lnTo>
                  <a:lnTo>
                    <a:pt x="1326" y="2074"/>
                  </a:lnTo>
                  <a:lnTo>
                    <a:pt x="1323" y="2062"/>
                  </a:lnTo>
                  <a:lnTo>
                    <a:pt x="1325" y="2051"/>
                  </a:lnTo>
                  <a:lnTo>
                    <a:pt x="1337" y="2009"/>
                  </a:lnTo>
                  <a:lnTo>
                    <a:pt x="1347" y="1966"/>
                  </a:lnTo>
                  <a:lnTo>
                    <a:pt x="1356" y="1919"/>
                  </a:lnTo>
                  <a:lnTo>
                    <a:pt x="1366" y="1873"/>
                  </a:lnTo>
                  <a:lnTo>
                    <a:pt x="1372" y="1843"/>
                  </a:lnTo>
                  <a:lnTo>
                    <a:pt x="1373" y="1812"/>
                  </a:lnTo>
                  <a:lnTo>
                    <a:pt x="1375" y="1782"/>
                  </a:lnTo>
                  <a:lnTo>
                    <a:pt x="1379" y="1754"/>
                  </a:lnTo>
                  <a:lnTo>
                    <a:pt x="1344" y="1741"/>
                  </a:lnTo>
                  <a:lnTo>
                    <a:pt x="1314" y="1721"/>
                  </a:lnTo>
                  <a:lnTo>
                    <a:pt x="1290" y="1695"/>
                  </a:lnTo>
                  <a:lnTo>
                    <a:pt x="1270" y="1667"/>
                  </a:lnTo>
                  <a:lnTo>
                    <a:pt x="1263" y="1651"/>
                  </a:lnTo>
                  <a:lnTo>
                    <a:pt x="1258" y="1636"/>
                  </a:lnTo>
                  <a:lnTo>
                    <a:pt x="1253" y="1618"/>
                  </a:lnTo>
                  <a:lnTo>
                    <a:pt x="1246" y="1604"/>
                  </a:lnTo>
                  <a:lnTo>
                    <a:pt x="1235" y="1594"/>
                  </a:lnTo>
                  <a:lnTo>
                    <a:pt x="1232" y="1590"/>
                  </a:lnTo>
                  <a:lnTo>
                    <a:pt x="1227" y="1590"/>
                  </a:lnTo>
                  <a:lnTo>
                    <a:pt x="1223" y="1589"/>
                  </a:lnTo>
                  <a:lnTo>
                    <a:pt x="1220" y="1585"/>
                  </a:lnTo>
                  <a:lnTo>
                    <a:pt x="1216" y="1582"/>
                  </a:lnTo>
                  <a:lnTo>
                    <a:pt x="1220" y="1575"/>
                  </a:lnTo>
                  <a:lnTo>
                    <a:pt x="1220" y="1569"/>
                  </a:lnTo>
                  <a:lnTo>
                    <a:pt x="1220" y="1562"/>
                  </a:lnTo>
                  <a:lnTo>
                    <a:pt x="1220" y="1555"/>
                  </a:lnTo>
                  <a:lnTo>
                    <a:pt x="1229" y="1550"/>
                  </a:lnTo>
                  <a:lnTo>
                    <a:pt x="1235" y="1545"/>
                  </a:lnTo>
                  <a:lnTo>
                    <a:pt x="1244" y="1540"/>
                  </a:lnTo>
                  <a:lnTo>
                    <a:pt x="1244" y="1536"/>
                  </a:lnTo>
                  <a:lnTo>
                    <a:pt x="1235" y="1536"/>
                  </a:lnTo>
                  <a:lnTo>
                    <a:pt x="1230" y="1535"/>
                  </a:lnTo>
                  <a:lnTo>
                    <a:pt x="1225" y="1535"/>
                  </a:lnTo>
                  <a:lnTo>
                    <a:pt x="1220" y="1533"/>
                  </a:lnTo>
                  <a:lnTo>
                    <a:pt x="1227" y="1517"/>
                  </a:lnTo>
                  <a:lnTo>
                    <a:pt x="1232" y="1501"/>
                  </a:lnTo>
                  <a:lnTo>
                    <a:pt x="1239" y="1486"/>
                  </a:lnTo>
                  <a:lnTo>
                    <a:pt x="1251" y="1473"/>
                  </a:lnTo>
                  <a:lnTo>
                    <a:pt x="1265" y="1461"/>
                  </a:lnTo>
                  <a:lnTo>
                    <a:pt x="1277" y="1447"/>
                  </a:lnTo>
                  <a:lnTo>
                    <a:pt x="1276" y="1437"/>
                  </a:lnTo>
                  <a:lnTo>
                    <a:pt x="1276" y="1423"/>
                  </a:lnTo>
                  <a:lnTo>
                    <a:pt x="1274" y="1409"/>
                  </a:lnTo>
                  <a:lnTo>
                    <a:pt x="1269" y="1400"/>
                  </a:lnTo>
                  <a:lnTo>
                    <a:pt x="1262" y="1390"/>
                  </a:lnTo>
                  <a:lnTo>
                    <a:pt x="1255" y="1379"/>
                  </a:lnTo>
                  <a:lnTo>
                    <a:pt x="1248" y="1379"/>
                  </a:lnTo>
                  <a:lnTo>
                    <a:pt x="1246" y="1381"/>
                  </a:lnTo>
                  <a:lnTo>
                    <a:pt x="1244" y="1383"/>
                  </a:lnTo>
                  <a:lnTo>
                    <a:pt x="1242" y="1384"/>
                  </a:lnTo>
                  <a:lnTo>
                    <a:pt x="1239" y="1386"/>
                  </a:lnTo>
                  <a:lnTo>
                    <a:pt x="1241" y="1390"/>
                  </a:lnTo>
                  <a:lnTo>
                    <a:pt x="1241" y="1393"/>
                  </a:lnTo>
                  <a:lnTo>
                    <a:pt x="1241" y="1393"/>
                  </a:lnTo>
                  <a:lnTo>
                    <a:pt x="1241" y="1395"/>
                  </a:lnTo>
                  <a:lnTo>
                    <a:pt x="1241" y="1395"/>
                  </a:lnTo>
                  <a:lnTo>
                    <a:pt x="1239" y="1398"/>
                  </a:lnTo>
                  <a:lnTo>
                    <a:pt x="1237" y="1398"/>
                  </a:lnTo>
                  <a:lnTo>
                    <a:pt x="1235" y="1400"/>
                  </a:lnTo>
                  <a:lnTo>
                    <a:pt x="1234" y="1400"/>
                  </a:lnTo>
                  <a:lnTo>
                    <a:pt x="1232" y="1400"/>
                  </a:lnTo>
                  <a:lnTo>
                    <a:pt x="1229" y="1402"/>
                  </a:lnTo>
                  <a:lnTo>
                    <a:pt x="1220" y="1395"/>
                  </a:lnTo>
                  <a:lnTo>
                    <a:pt x="1204" y="1386"/>
                  </a:lnTo>
                  <a:lnTo>
                    <a:pt x="1188" y="1377"/>
                  </a:lnTo>
                  <a:lnTo>
                    <a:pt x="1173" y="1370"/>
                  </a:lnTo>
                  <a:lnTo>
                    <a:pt x="1162" y="1367"/>
                  </a:lnTo>
                  <a:lnTo>
                    <a:pt x="1153" y="1346"/>
                  </a:lnTo>
                  <a:lnTo>
                    <a:pt x="1145" y="1334"/>
                  </a:lnTo>
                  <a:lnTo>
                    <a:pt x="1136" y="1325"/>
                  </a:lnTo>
                  <a:lnTo>
                    <a:pt x="1127" y="1322"/>
                  </a:lnTo>
                  <a:lnTo>
                    <a:pt x="1113" y="1318"/>
                  </a:lnTo>
                  <a:lnTo>
                    <a:pt x="1098" y="1313"/>
                  </a:lnTo>
                  <a:lnTo>
                    <a:pt x="1078" y="1306"/>
                  </a:lnTo>
                  <a:lnTo>
                    <a:pt x="1066" y="1297"/>
                  </a:lnTo>
                  <a:lnTo>
                    <a:pt x="1056" y="1288"/>
                  </a:lnTo>
                  <a:lnTo>
                    <a:pt x="1040" y="1281"/>
                  </a:lnTo>
                  <a:lnTo>
                    <a:pt x="1030" y="1281"/>
                  </a:lnTo>
                  <a:lnTo>
                    <a:pt x="1023" y="1285"/>
                  </a:lnTo>
                  <a:lnTo>
                    <a:pt x="1017" y="1288"/>
                  </a:lnTo>
                  <a:lnTo>
                    <a:pt x="1010" y="1292"/>
                  </a:lnTo>
                  <a:lnTo>
                    <a:pt x="1002" y="1290"/>
                  </a:lnTo>
                  <a:lnTo>
                    <a:pt x="998" y="1288"/>
                  </a:lnTo>
                  <a:lnTo>
                    <a:pt x="995" y="1285"/>
                  </a:lnTo>
                  <a:lnTo>
                    <a:pt x="991" y="1281"/>
                  </a:lnTo>
                  <a:lnTo>
                    <a:pt x="986" y="1276"/>
                  </a:lnTo>
                  <a:lnTo>
                    <a:pt x="982" y="1273"/>
                  </a:lnTo>
                  <a:lnTo>
                    <a:pt x="979" y="1271"/>
                  </a:lnTo>
                  <a:lnTo>
                    <a:pt x="956" y="1267"/>
                  </a:lnTo>
                  <a:lnTo>
                    <a:pt x="953" y="1264"/>
                  </a:lnTo>
                  <a:lnTo>
                    <a:pt x="949" y="1261"/>
                  </a:lnTo>
                  <a:lnTo>
                    <a:pt x="946" y="1257"/>
                  </a:lnTo>
                  <a:lnTo>
                    <a:pt x="942" y="1254"/>
                  </a:lnTo>
                  <a:lnTo>
                    <a:pt x="941" y="1252"/>
                  </a:lnTo>
                  <a:lnTo>
                    <a:pt x="921" y="1255"/>
                  </a:lnTo>
                  <a:lnTo>
                    <a:pt x="918" y="1254"/>
                  </a:lnTo>
                  <a:lnTo>
                    <a:pt x="913" y="1247"/>
                  </a:lnTo>
                  <a:lnTo>
                    <a:pt x="904" y="1240"/>
                  </a:lnTo>
                  <a:lnTo>
                    <a:pt x="897" y="1231"/>
                  </a:lnTo>
                  <a:lnTo>
                    <a:pt x="890" y="1224"/>
                  </a:lnTo>
                  <a:lnTo>
                    <a:pt x="886" y="1220"/>
                  </a:lnTo>
                  <a:lnTo>
                    <a:pt x="893" y="1198"/>
                  </a:lnTo>
                  <a:lnTo>
                    <a:pt x="874" y="1177"/>
                  </a:lnTo>
                  <a:lnTo>
                    <a:pt x="857" y="1154"/>
                  </a:lnTo>
                  <a:lnTo>
                    <a:pt x="839" y="1130"/>
                  </a:lnTo>
                  <a:lnTo>
                    <a:pt x="822" y="1105"/>
                  </a:lnTo>
                  <a:lnTo>
                    <a:pt x="818" y="1103"/>
                  </a:lnTo>
                  <a:lnTo>
                    <a:pt x="813" y="1102"/>
                  </a:lnTo>
                  <a:lnTo>
                    <a:pt x="810" y="1102"/>
                  </a:lnTo>
                  <a:lnTo>
                    <a:pt x="804" y="1100"/>
                  </a:lnTo>
                  <a:lnTo>
                    <a:pt x="803" y="1098"/>
                  </a:lnTo>
                  <a:lnTo>
                    <a:pt x="796" y="1089"/>
                  </a:lnTo>
                  <a:lnTo>
                    <a:pt x="792" y="1079"/>
                  </a:lnTo>
                  <a:lnTo>
                    <a:pt x="789" y="1069"/>
                  </a:lnTo>
                  <a:lnTo>
                    <a:pt x="783" y="1058"/>
                  </a:lnTo>
                  <a:lnTo>
                    <a:pt x="775" y="1053"/>
                  </a:lnTo>
                  <a:lnTo>
                    <a:pt x="771" y="1049"/>
                  </a:lnTo>
                  <a:lnTo>
                    <a:pt x="768" y="1046"/>
                  </a:lnTo>
                  <a:lnTo>
                    <a:pt x="764" y="1044"/>
                  </a:lnTo>
                  <a:lnTo>
                    <a:pt x="764" y="1063"/>
                  </a:lnTo>
                  <a:lnTo>
                    <a:pt x="769" y="1070"/>
                  </a:lnTo>
                  <a:lnTo>
                    <a:pt x="780" y="1082"/>
                  </a:lnTo>
                  <a:lnTo>
                    <a:pt x="790" y="1096"/>
                  </a:lnTo>
                  <a:lnTo>
                    <a:pt x="803" y="1114"/>
                  </a:lnTo>
                  <a:lnTo>
                    <a:pt x="813" y="1131"/>
                  </a:lnTo>
                  <a:lnTo>
                    <a:pt x="824" y="1149"/>
                  </a:lnTo>
                  <a:lnTo>
                    <a:pt x="832" y="1165"/>
                  </a:lnTo>
                  <a:lnTo>
                    <a:pt x="836" y="1175"/>
                  </a:lnTo>
                  <a:lnTo>
                    <a:pt x="836" y="1182"/>
                  </a:lnTo>
                  <a:lnTo>
                    <a:pt x="834" y="1185"/>
                  </a:lnTo>
                  <a:lnTo>
                    <a:pt x="832" y="1187"/>
                  </a:lnTo>
                  <a:lnTo>
                    <a:pt x="832" y="1189"/>
                  </a:lnTo>
                  <a:lnTo>
                    <a:pt x="829" y="1191"/>
                  </a:lnTo>
                  <a:lnTo>
                    <a:pt x="829" y="1184"/>
                  </a:lnTo>
                  <a:lnTo>
                    <a:pt x="827" y="1178"/>
                  </a:lnTo>
                  <a:lnTo>
                    <a:pt x="827" y="1175"/>
                  </a:lnTo>
                  <a:lnTo>
                    <a:pt x="825" y="1171"/>
                  </a:lnTo>
                  <a:lnTo>
                    <a:pt x="822" y="1171"/>
                  </a:lnTo>
                  <a:lnTo>
                    <a:pt x="820" y="1171"/>
                  </a:lnTo>
                  <a:lnTo>
                    <a:pt x="818" y="1171"/>
                  </a:lnTo>
                  <a:lnTo>
                    <a:pt x="817" y="1171"/>
                  </a:lnTo>
                  <a:lnTo>
                    <a:pt x="815" y="1171"/>
                  </a:lnTo>
                  <a:lnTo>
                    <a:pt x="810" y="1171"/>
                  </a:lnTo>
                  <a:lnTo>
                    <a:pt x="806" y="1159"/>
                  </a:lnTo>
                  <a:lnTo>
                    <a:pt x="803" y="1147"/>
                  </a:lnTo>
                  <a:lnTo>
                    <a:pt x="797" y="1137"/>
                  </a:lnTo>
                  <a:lnTo>
                    <a:pt x="789" y="1128"/>
                  </a:lnTo>
                  <a:lnTo>
                    <a:pt x="778" y="1121"/>
                  </a:lnTo>
                  <a:lnTo>
                    <a:pt x="768" y="1114"/>
                  </a:lnTo>
                  <a:lnTo>
                    <a:pt x="759" y="1102"/>
                  </a:lnTo>
                  <a:lnTo>
                    <a:pt x="762" y="1100"/>
                  </a:lnTo>
                  <a:lnTo>
                    <a:pt x="764" y="1100"/>
                  </a:lnTo>
                  <a:lnTo>
                    <a:pt x="764" y="1100"/>
                  </a:lnTo>
                  <a:lnTo>
                    <a:pt x="766" y="1100"/>
                  </a:lnTo>
                  <a:lnTo>
                    <a:pt x="766" y="1098"/>
                  </a:lnTo>
                  <a:lnTo>
                    <a:pt x="766" y="1096"/>
                  </a:lnTo>
                  <a:lnTo>
                    <a:pt x="768" y="1095"/>
                  </a:lnTo>
                  <a:lnTo>
                    <a:pt x="755" y="1086"/>
                  </a:lnTo>
                  <a:lnTo>
                    <a:pt x="749" y="1075"/>
                  </a:lnTo>
                  <a:lnTo>
                    <a:pt x="743" y="1063"/>
                  </a:lnTo>
                  <a:lnTo>
                    <a:pt x="740" y="1049"/>
                  </a:lnTo>
                  <a:lnTo>
                    <a:pt x="733" y="1037"/>
                  </a:lnTo>
                  <a:lnTo>
                    <a:pt x="724" y="1027"/>
                  </a:lnTo>
                  <a:lnTo>
                    <a:pt x="714" y="1021"/>
                  </a:lnTo>
                  <a:lnTo>
                    <a:pt x="701" y="1016"/>
                  </a:lnTo>
                  <a:lnTo>
                    <a:pt x="691" y="1009"/>
                  </a:lnTo>
                  <a:lnTo>
                    <a:pt x="684" y="1000"/>
                  </a:lnTo>
                  <a:lnTo>
                    <a:pt x="680" y="990"/>
                  </a:lnTo>
                  <a:lnTo>
                    <a:pt x="675" y="979"/>
                  </a:lnTo>
                  <a:lnTo>
                    <a:pt x="663" y="962"/>
                  </a:lnTo>
                  <a:lnTo>
                    <a:pt x="653" y="950"/>
                  </a:lnTo>
                  <a:lnTo>
                    <a:pt x="642" y="939"/>
                  </a:lnTo>
                  <a:lnTo>
                    <a:pt x="635" y="927"/>
                  </a:lnTo>
                  <a:lnTo>
                    <a:pt x="630" y="911"/>
                  </a:lnTo>
                  <a:lnTo>
                    <a:pt x="626" y="890"/>
                  </a:lnTo>
                  <a:lnTo>
                    <a:pt x="625" y="861"/>
                  </a:lnTo>
                  <a:lnTo>
                    <a:pt x="625" y="854"/>
                  </a:lnTo>
                  <a:lnTo>
                    <a:pt x="626" y="840"/>
                  </a:lnTo>
                  <a:lnTo>
                    <a:pt x="626" y="821"/>
                  </a:lnTo>
                  <a:lnTo>
                    <a:pt x="626" y="798"/>
                  </a:lnTo>
                  <a:lnTo>
                    <a:pt x="626" y="777"/>
                  </a:lnTo>
                  <a:lnTo>
                    <a:pt x="628" y="760"/>
                  </a:lnTo>
                  <a:lnTo>
                    <a:pt x="630" y="749"/>
                  </a:lnTo>
                  <a:lnTo>
                    <a:pt x="635" y="747"/>
                  </a:lnTo>
                  <a:lnTo>
                    <a:pt x="639" y="747"/>
                  </a:lnTo>
                  <a:lnTo>
                    <a:pt x="642" y="747"/>
                  </a:lnTo>
                  <a:lnTo>
                    <a:pt x="646" y="747"/>
                  </a:lnTo>
                  <a:lnTo>
                    <a:pt x="649" y="749"/>
                  </a:lnTo>
                  <a:lnTo>
                    <a:pt x="651" y="753"/>
                  </a:lnTo>
                  <a:lnTo>
                    <a:pt x="654" y="756"/>
                  </a:lnTo>
                  <a:lnTo>
                    <a:pt x="656" y="760"/>
                  </a:lnTo>
                  <a:lnTo>
                    <a:pt x="656" y="740"/>
                  </a:lnTo>
                  <a:lnTo>
                    <a:pt x="644" y="726"/>
                  </a:lnTo>
                  <a:lnTo>
                    <a:pt x="630" y="712"/>
                  </a:lnTo>
                  <a:lnTo>
                    <a:pt x="614" y="702"/>
                  </a:lnTo>
                  <a:lnTo>
                    <a:pt x="614" y="711"/>
                  </a:lnTo>
                  <a:lnTo>
                    <a:pt x="621" y="716"/>
                  </a:lnTo>
                  <a:lnTo>
                    <a:pt x="628" y="721"/>
                  </a:lnTo>
                  <a:lnTo>
                    <a:pt x="635" y="726"/>
                  </a:lnTo>
                  <a:lnTo>
                    <a:pt x="640" y="733"/>
                  </a:lnTo>
                  <a:lnTo>
                    <a:pt x="640" y="737"/>
                  </a:lnTo>
                  <a:lnTo>
                    <a:pt x="639" y="737"/>
                  </a:lnTo>
                  <a:lnTo>
                    <a:pt x="639" y="739"/>
                  </a:lnTo>
                  <a:lnTo>
                    <a:pt x="639" y="739"/>
                  </a:lnTo>
                  <a:lnTo>
                    <a:pt x="637" y="740"/>
                  </a:lnTo>
                  <a:lnTo>
                    <a:pt x="633" y="742"/>
                  </a:lnTo>
                  <a:lnTo>
                    <a:pt x="632" y="744"/>
                  </a:lnTo>
                  <a:lnTo>
                    <a:pt x="626" y="744"/>
                  </a:lnTo>
                  <a:lnTo>
                    <a:pt x="621" y="744"/>
                  </a:lnTo>
                  <a:lnTo>
                    <a:pt x="619" y="744"/>
                  </a:lnTo>
                  <a:lnTo>
                    <a:pt x="619" y="742"/>
                  </a:lnTo>
                  <a:lnTo>
                    <a:pt x="618" y="742"/>
                  </a:lnTo>
                  <a:lnTo>
                    <a:pt x="618" y="742"/>
                  </a:lnTo>
                  <a:lnTo>
                    <a:pt x="614" y="740"/>
                  </a:lnTo>
                  <a:lnTo>
                    <a:pt x="602" y="725"/>
                  </a:lnTo>
                  <a:lnTo>
                    <a:pt x="591" y="709"/>
                  </a:lnTo>
                  <a:lnTo>
                    <a:pt x="583" y="691"/>
                  </a:lnTo>
                  <a:lnTo>
                    <a:pt x="591" y="691"/>
                  </a:lnTo>
                  <a:lnTo>
                    <a:pt x="595" y="693"/>
                  </a:lnTo>
                  <a:lnTo>
                    <a:pt x="598" y="693"/>
                  </a:lnTo>
                  <a:lnTo>
                    <a:pt x="602" y="693"/>
                  </a:lnTo>
                  <a:lnTo>
                    <a:pt x="605" y="691"/>
                  </a:lnTo>
                  <a:lnTo>
                    <a:pt x="591" y="686"/>
                  </a:lnTo>
                  <a:lnTo>
                    <a:pt x="583" y="678"/>
                  </a:lnTo>
                  <a:lnTo>
                    <a:pt x="576" y="667"/>
                  </a:lnTo>
                  <a:lnTo>
                    <a:pt x="570" y="655"/>
                  </a:lnTo>
                  <a:lnTo>
                    <a:pt x="567" y="643"/>
                  </a:lnTo>
                  <a:lnTo>
                    <a:pt x="562" y="632"/>
                  </a:lnTo>
                  <a:lnTo>
                    <a:pt x="555" y="623"/>
                  </a:lnTo>
                  <a:lnTo>
                    <a:pt x="544" y="618"/>
                  </a:lnTo>
                  <a:lnTo>
                    <a:pt x="548" y="595"/>
                  </a:lnTo>
                  <a:lnTo>
                    <a:pt x="536" y="582"/>
                  </a:lnTo>
                  <a:lnTo>
                    <a:pt x="525" y="566"/>
                  </a:lnTo>
                  <a:lnTo>
                    <a:pt x="516" y="550"/>
                  </a:lnTo>
                  <a:lnTo>
                    <a:pt x="504" y="534"/>
                  </a:lnTo>
                  <a:lnTo>
                    <a:pt x="490" y="522"/>
                  </a:lnTo>
                  <a:lnTo>
                    <a:pt x="471" y="513"/>
                  </a:lnTo>
                  <a:lnTo>
                    <a:pt x="448" y="508"/>
                  </a:lnTo>
                  <a:lnTo>
                    <a:pt x="429" y="499"/>
                  </a:lnTo>
                  <a:lnTo>
                    <a:pt x="415" y="487"/>
                  </a:lnTo>
                  <a:lnTo>
                    <a:pt x="399" y="473"/>
                  </a:lnTo>
                  <a:lnTo>
                    <a:pt x="384" y="465"/>
                  </a:lnTo>
                  <a:lnTo>
                    <a:pt x="352" y="465"/>
                  </a:lnTo>
                  <a:lnTo>
                    <a:pt x="342" y="459"/>
                  </a:lnTo>
                  <a:lnTo>
                    <a:pt x="333" y="452"/>
                  </a:lnTo>
                  <a:lnTo>
                    <a:pt x="323" y="447"/>
                  </a:lnTo>
                  <a:lnTo>
                    <a:pt x="307" y="445"/>
                  </a:lnTo>
                  <a:lnTo>
                    <a:pt x="307" y="468"/>
                  </a:lnTo>
                  <a:lnTo>
                    <a:pt x="289" y="477"/>
                  </a:lnTo>
                  <a:lnTo>
                    <a:pt x="274" y="486"/>
                  </a:lnTo>
                  <a:lnTo>
                    <a:pt x="253" y="491"/>
                  </a:lnTo>
                  <a:lnTo>
                    <a:pt x="258" y="475"/>
                  </a:lnTo>
                  <a:lnTo>
                    <a:pt x="265" y="459"/>
                  </a:lnTo>
                  <a:lnTo>
                    <a:pt x="275" y="445"/>
                  </a:lnTo>
                  <a:lnTo>
                    <a:pt x="284" y="430"/>
                  </a:lnTo>
                  <a:lnTo>
                    <a:pt x="275" y="430"/>
                  </a:lnTo>
                  <a:lnTo>
                    <a:pt x="275" y="433"/>
                  </a:lnTo>
                  <a:lnTo>
                    <a:pt x="262" y="444"/>
                  </a:lnTo>
                  <a:lnTo>
                    <a:pt x="251" y="458"/>
                  </a:lnTo>
                  <a:lnTo>
                    <a:pt x="244" y="473"/>
                  </a:lnTo>
                  <a:lnTo>
                    <a:pt x="239" y="489"/>
                  </a:lnTo>
                  <a:lnTo>
                    <a:pt x="232" y="506"/>
                  </a:lnTo>
                  <a:lnTo>
                    <a:pt x="221" y="522"/>
                  </a:lnTo>
                  <a:lnTo>
                    <a:pt x="214" y="529"/>
                  </a:lnTo>
                  <a:lnTo>
                    <a:pt x="200" y="540"/>
                  </a:lnTo>
                  <a:lnTo>
                    <a:pt x="183" y="550"/>
                  </a:lnTo>
                  <a:lnTo>
                    <a:pt x="162" y="562"/>
                  </a:lnTo>
                  <a:lnTo>
                    <a:pt x="141" y="576"/>
                  </a:lnTo>
                  <a:lnTo>
                    <a:pt x="120" y="589"/>
                  </a:lnTo>
                  <a:lnTo>
                    <a:pt x="99" y="599"/>
                  </a:lnTo>
                  <a:lnTo>
                    <a:pt x="83" y="606"/>
                  </a:lnTo>
                  <a:lnTo>
                    <a:pt x="73" y="609"/>
                  </a:lnTo>
                  <a:lnTo>
                    <a:pt x="73" y="606"/>
                  </a:lnTo>
                  <a:lnTo>
                    <a:pt x="77" y="606"/>
                  </a:lnTo>
                  <a:lnTo>
                    <a:pt x="89" y="594"/>
                  </a:lnTo>
                  <a:lnTo>
                    <a:pt x="104" y="583"/>
                  </a:lnTo>
                  <a:lnTo>
                    <a:pt x="122" y="573"/>
                  </a:lnTo>
                  <a:lnTo>
                    <a:pt x="139" y="562"/>
                  </a:lnTo>
                  <a:lnTo>
                    <a:pt x="155" y="550"/>
                  </a:lnTo>
                  <a:lnTo>
                    <a:pt x="167" y="536"/>
                  </a:lnTo>
                  <a:lnTo>
                    <a:pt x="176" y="520"/>
                  </a:lnTo>
                  <a:lnTo>
                    <a:pt x="179" y="499"/>
                  </a:lnTo>
                  <a:lnTo>
                    <a:pt x="166" y="503"/>
                  </a:lnTo>
                  <a:lnTo>
                    <a:pt x="157" y="506"/>
                  </a:lnTo>
                  <a:lnTo>
                    <a:pt x="145" y="510"/>
                  </a:lnTo>
                  <a:lnTo>
                    <a:pt x="145" y="506"/>
                  </a:lnTo>
                  <a:lnTo>
                    <a:pt x="145" y="503"/>
                  </a:lnTo>
                  <a:lnTo>
                    <a:pt x="145" y="503"/>
                  </a:lnTo>
                  <a:lnTo>
                    <a:pt x="143" y="501"/>
                  </a:lnTo>
                  <a:lnTo>
                    <a:pt x="143" y="501"/>
                  </a:lnTo>
                  <a:lnTo>
                    <a:pt x="141" y="501"/>
                  </a:lnTo>
                  <a:lnTo>
                    <a:pt x="138" y="499"/>
                  </a:lnTo>
                  <a:lnTo>
                    <a:pt x="136" y="501"/>
                  </a:lnTo>
                  <a:lnTo>
                    <a:pt x="134" y="503"/>
                  </a:lnTo>
                  <a:lnTo>
                    <a:pt x="132" y="505"/>
                  </a:lnTo>
                  <a:lnTo>
                    <a:pt x="131" y="505"/>
                  </a:lnTo>
                  <a:lnTo>
                    <a:pt x="127" y="506"/>
                  </a:lnTo>
                  <a:lnTo>
                    <a:pt x="122" y="506"/>
                  </a:lnTo>
                  <a:lnTo>
                    <a:pt x="120" y="496"/>
                  </a:lnTo>
                  <a:lnTo>
                    <a:pt x="115" y="482"/>
                  </a:lnTo>
                  <a:lnTo>
                    <a:pt x="111" y="472"/>
                  </a:lnTo>
                  <a:lnTo>
                    <a:pt x="108" y="475"/>
                  </a:lnTo>
                  <a:lnTo>
                    <a:pt x="106" y="477"/>
                  </a:lnTo>
                  <a:lnTo>
                    <a:pt x="104" y="477"/>
                  </a:lnTo>
                  <a:lnTo>
                    <a:pt x="101" y="477"/>
                  </a:lnTo>
                  <a:lnTo>
                    <a:pt x="99" y="475"/>
                  </a:lnTo>
                  <a:lnTo>
                    <a:pt x="82" y="463"/>
                  </a:lnTo>
                  <a:lnTo>
                    <a:pt x="68" y="445"/>
                  </a:lnTo>
                  <a:lnTo>
                    <a:pt x="57" y="426"/>
                  </a:lnTo>
                  <a:lnTo>
                    <a:pt x="63" y="416"/>
                  </a:lnTo>
                  <a:lnTo>
                    <a:pt x="68" y="403"/>
                  </a:lnTo>
                  <a:lnTo>
                    <a:pt x="73" y="393"/>
                  </a:lnTo>
                  <a:lnTo>
                    <a:pt x="80" y="384"/>
                  </a:lnTo>
                  <a:lnTo>
                    <a:pt x="92" y="377"/>
                  </a:lnTo>
                  <a:lnTo>
                    <a:pt x="103" y="374"/>
                  </a:lnTo>
                  <a:lnTo>
                    <a:pt x="113" y="369"/>
                  </a:lnTo>
                  <a:lnTo>
                    <a:pt x="120" y="362"/>
                  </a:lnTo>
                  <a:lnTo>
                    <a:pt x="125" y="351"/>
                  </a:lnTo>
                  <a:lnTo>
                    <a:pt x="125" y="334"/>
                  </a:lnTo>
                  <a:lnTo>
                    <a:pt x="127" y="332"/>
                  </a:lnTo>
                  <a:lnTo>
                    <a:pt x="129" y="332"/>
                  </a:lnTo>
                  <a:lnTo>
                    <a:pt x="129" y="330"/>
                  </a:lnTo>
                  <a:lnTo>
                    <a:pt x="129" y="328"/>
                  </a:lnTo>
                  <a:lnTo>
                    <a:pt x="131" y="327"/>
                  </a:lnTo>
                  <a:lnTo>
                    <a:pt x="115" y="327"/>
                  </a:lnTo>
                  <a:lnTo>
                    <a:pt x="111" y="330"/>
                  </a:lnTo>
                  <a:lnTo>
                    <a:pt x="110" y="332"/>
                  </a:lnTo>
                  <a:lnTo>
                    <a:pt x="108" y="334"/>
                  </a:lnTo>
                  <a:lnTo>
                    <a:pt x="104" y="335"/>
                  </a:lnTo>
                  <a:lnTo>
                    <a:pt x="101" y="337"/>
                  </a:lnTo>
                  <a:lnTo>
                    <a:pt x="96" y="337"/>
                  </a:lnTo>
                  <a:lnTo>
                    <a:pt x="85" y="334"/>
                  </a:lnTo>
                  <a:lnTo>
                    <a:pt x="70" y="328"/>
                  </a:lnTo>
                  <a:lnTo>
                    <a:pt x="52" y="325"/>
                  </a:lnTo>
                  <a:lnTo>
                    <a:pt x="38" y="318"/>
                  </a:lnTo>
                  <a:lnTo>
                    <a:pt x="35" y="292"/>
                  </a:lnTo>
                  <a:lnTo>
                    <a:pt x="42" y="292"/>
                  </a:lnTo>
                  <a:lnTo>
                    <a:pt x="45" y="290"/>
                  </a:lnTo>
                  <a:lnTo>
                    <a:pt x="50" y="288"/>
                  </a:lnTo>
                  <a:lnTo>
                    <a:pt x="54" y="287"/>
                  </a:lnTo>
                  <a:lnTo>
                    <a:pt x="57" y="287"/>
                  </a:lnTo>
                  <a:lnTo>
                    <a:pt x="61" y="283"/>
                  </a:lnTo>
                  <a:lnTo>
                    <a:pt x="64" y="280"/>
                  </a:lnTo>
                  <a:lnTo>
                    <a:pt x="63" y="278"/>
                  </a:lnTo>
                  <a:lnTo>
                    <a:pt x="63" y="278"/>
                  </a:lnTo>
                  <a:lnTo>
                    <a:pt x="63" y="276"/>
                  </a:lnTo>
                  <a:lnTo>
                    <a:pt x="63" y="276"/>
                  </a:lnTo>
                  <a:lnTo>
                    <a:pt x="61" y="273"/>
                  </a:lnTo>
                  <a:lnTo>
                    <a:pt x="77" y="273"/>
                  </a:lnTo>
                  <a:lnTo>
                    <a:pt x="78" y="271"/>
                  </a:lnTo>
                  <a:lnTo>
                    <a:pt x="80" y="271"/>
                  </a:lnTo>
                  <a:lnTo>
                    <a:pt x="82" y="269"/>
                  </a:lnTo>
                  <a:lnTo>
                    <a:pt x="83" y="269"/>
                  </a:lnTo>
                  <a:lnTo>
                    <a:pt x="87" y="269"/>
                  </a:lnTo>
                  <a:lnTo>
                    <a:pt x="92" y="274"/>
                  </a:lnTo>
                  <a:lnTo>
                    <a:pt x="97" y="278"/>
                  </a:lnTo>
                  <a:lnTo>
                    <a:pt x="103" y="283"/>
                  </a:lnTo>
                  <a:lnTo>
                    <a:pt x="106" y="288"/>
                  </a:lnTo>
                  <a:lnTo>
                    <a:pt x="118" y="283"/>
                  </a:lnTo>
                  <a:lnTo>
                    <a:pt x="118" y="276"/>
                  </a:lnTo>
                  <a:lnTo>
                    <a:pt x="115" y="271"/>
                  </a:lnTo>
                  <a:lnTo>
                    <a:pt x="113" y="266"/>
                  </a:lnTo>
                  <a:lnTo>
                    <a:pt x="111" y="260"/>
                  </a:lnTo>
                  <a:lnTo>
                    <a:pt x="110" y="255"/>
                  </a:lnTo>
                  <a:lnTo>
                    <a:pt x="106" y="250"/>
                  </a:lnTo>
                  <a:lnTo>
                    <a:pt x="94" y="236"/>
                  </a:lnTo>
                  <a:lnTo>
                    <a:pt x="80" y="225"/>
                  </a:lnTo>
                  <a:lnTo>
                    <a:pt x="64" y="215"/>
                  </a:lnTo>
                  <a:lnTo>
                    <a:pt x="50" y="205"/>
                  </a:lnTo>
                  <a:lnTo>
                    <a:pt x="42" y="189"/>
                  </a:lnTo>
                  <a:lnTo>
                    <a:pt x="45" y="184"/>
                  </a:lnTo>
                  <a:lnTo>
                    <a:pt x="47" y="178"/>
                  </a:lnTo>
                  <a:lnTo>
                    <a:pt x="49" y="173"/>
                  </a:lnTo>
                  <a:lnTo>
                    <a:pt x="70" y="175"/>
                  </a:lnTo>
                  <a:lnTo>
                    <a:pt x="90" y="173"/>
                  </a:lnTo>
                  <a:lnTo>
                    <a:pt x="106" y="164"/>
                  </a:lnTo>
                  <a:lnTo>
                    <a:pt x="111" y="152"/>
                  </a:lnTo>
                  <a:lnTo>
                    <a:pt x="115" y="140"/>
                  </a:lnTo>
                  <a:lnTo>
                    <a:pt x="118" y="129"/>
                  </a:lnTo>
                  <a:lnTo>
                    <a:pt x="131" y="119"/>
                  </a:lnTo>
                  <a:lnTo>
                    <a:pt x="148" y="110"/>
                  </a:lnTo>
                  <a:lnTo>
                    <a:pt x="167" y="105"/>
                  </a:lnTo>
                  <a:lnTo>
                    <a:pt x="183" y="98"/>
                  </a:lnTo>
                  <a:lnTo>
                    <a:pt x="199" y="88"/>
                  </a:lnTo>
                  <a:lnTo>
                    <a:pt x="204" y="91"/>
                  </a:lnTo>
                  <a:lnTo>
                    <a:pt x="207" y="93"/>
                  </a:lnTo>
                  <a:lnTo>
                    <a:pt x="207" y="96"/>
                  </a:lnTo>
                  <a:lnTo>
                    <a:pt x="209" y="98"/>
                  </a:lnTo>
                  <a:lnTo>
                    <a:pt x="209" y="102"/>
                  </a:lnTo>
                  <a:lnTo>
                    <a:pt x="211" y="103"/>
                  </a:lnTo>
                  <a:lnTo>
                    <a:pt x="214" y="107"/>
                  </a:lnTo>
                  <a:lnTo>
                    <a:pt x="218" y="110"/>
                  </a:lnTo>
                  <a:lnTo>
                    <a:pt x="223" y="110"/>
                  </a:lnTo>
                  <a:lnTo>
                    <a:pt x="227" y="110"/>
                  </a:lnTo>
                  <a:lnTo>
                    <a:pt x="230" y="109"/>
                  </a:lnTo>
                  <a:lnTo>
                    <a:pt x="234" y="107"/>
                  </a:lnTo>
                  <a:lnTo>
                    <a:pt x="237" y="107"/>
                  </a:lnTo>
                  <a:lnTo>
                    <a:pt x="241" y="107"/>
                  </a:lnTo>
                  <a:lnTo>
                    <a:pt x="244" y="109"/>
                  </a:lnTo>
                  <a:lnTo>
                    <a:pt x="248" y="112"/>
                  </a:lnTo>
                  <a:lnTo>
                    <a:pt x="253" y="117"/>
                  </a:lnTo>
                  <a:lnTo>
                    <a:pt x="256" y="121"/>
                  </a:lnTo>
                  <a:lnTo>
                    <a:pt x="260" y="124"/>
                  </a:lnTo>
                  <a:lnTo>
                    <a:pt x="265" y="126"/>
                  </a:lnTo>
                  <a:lnTo>
                    <a:pt x="270" y="128"/>
                  </a:lnTo>
                  <a:lnTo>
                    <a:pt x="275" y="126"/>
                  </a:lnTo>
                  <a:lnTo>
                    <a:pt x="279" y="126"/>
                  </a:lnTo>
                  <a:lnTo>
                    <a:pt x="282" y="124"/>
                  </a:lnTo>
                  <a:lnTo>
                    <a:pt x="288" y="122"/>
                  </a:lnTo>
                  <a:lnTo>
                    <a:pt x="291" y="122"/>
                  </a:lnTo>
                  <a:lnTo>
                    <a:pt x="302" y="126"/>
                  </a:lnTo>
                  <a:lnTo>
                    <a:pt x="317" y="131"/>
                  </a:lnTo>
                  <a:lnTo>
                    <a:pt x="331" y="138"/>
                  </a:lnTo>
                  <a:lnTo>
                    <a:pt x="345" y="142"/>
                  </a:lnTo>
                  <a:lnTo>
                    <a:pt x="375" y="138"/>
                  </a:lnTo>
                  <a:lnTo>
                    <a:pt x="394" y="147"/>
                  </a:lnTo>
                  <a:lnTo>
                    <a:pt x="412" y="159"/>
                  </a:lnTo>
                  <a:lnTo>
                    <a:pt x="429" y="170"/>
                  </a:lnTo>
                  <a:lnTo>
                    <a:pt x="448" y="180"/>
                  </a:lnTo>
                  <a:lnTo>
                    <a:pt x="471" y="184"/>
                  </a:lnTo>
                  <a:lnTo>
                    <a:pt x="471" y="177"/>
                  </a:lnTo>
                  <a:lnTo>
                    <a:pt x="466" y="171"/>
                  </a:lnTo>
                  <a:lnTo>
                    <a:pt x="461" y="164"/>
                  </a:lnTo>
                  <a:lnTo>
                    <a:pt x="455" y="157"/>
                  </a:lnTo>
                  <a:lnTo>
                    <a:pt x="452" y="149"/>
                  </a:lnTo>
                  <a:lnTo>
                    <a:pt x="473" y="147"/>
                  </a:lnTo>
                  <a:lnTo>
                    <a:pt x="487" y="143"/>
                  </a:lnTo>
                  <a:lnTo>
                    <a:pt x="499" y="136"/>
                  </a:lnTo>
                  <a:lnTo>
                    <a:pt x="509" y="129"/>
                  </a:lnTo>
                  <a:lnTo>
                    <a:pt x="520" y="121"/>
                  </a:lnTo>
                  <a:lnTo>
                    <a:pt x="532" y="115"/>
                  </a:lnTo>
                  <a:lnTo>
                    <a:pt x="548" y="112"/>
                  </a:lnTo>
                  <a:lnTo>
                    <a:pt x="551" y="114"/>
                  </a:lnTo>
                  <a:lnTo>
                    <a:pt x="557" y="115"/>
                  </a:lnTo>
                  <a:lnTo>
                    <a:pt x="560" y="117"/>
                  </a:lnTo>
                  <a:lnTo>
                    <a:pt x="563" y="119"/>
                  </a:lnTo>
                  <a:lnTo>
                    <a:pt x="557" y="119"/>
                  </a:lnTo>
                  <a:lnTo>
                    <a:pt x="539" y="133"/>
                  </a:lnTo>
                  <a:lnTo>
                    <a:pt x="520" y="145"/>
                  </a:lnTo>
                  <a:lnTo>
                    <a:pt x="499" y="154"/>
                  </a:lnTo>
                  <a:lnTo>
                    <a:pt x="499" y="161"/>
                  </a:lnTo>
                  <a:lnTo>
                    <a:pt x="518" y="164"/>
                  </a:lnTo>
                  <a:lnTo>
                    <a:pt x="527" y="154"/>
                  </a:lnTo>
                  <a:lnTo>
                    <a:pt x="536" y="149"/>
                  </a:lnTo>
                  <a:lnTo>
                    <a:pt x="548" y="147"/>
                  </a:lnTo>
                  <a:lnTo>
                    <a:pt x="560" y="147"/>
                  </a:lnTo>
                  <a:lnTo>
                    <a:pt x="576" y="145"/>
                  </a:lnTo>
                  <a:lnTo>
                    <a:pt x="577" y="140"/>
                  </a:lnTo>
                  <a:lnTo>
                    <a:pt x="579" y="135"/>
                  </a:lnTo>
                  <a:lnTo>
                    <a:pt x="583" y="129"/>
                  </a:lnTo>
                  <a:lnTo>
                    <a:pt x="586" y="126"/>
                  </a:lnTo>
                  <a:lnTo>
                    <a:pt x="591" y="138"/>
                  </a:lnTo>
                  <a:lnTo>
                    <a:pt x="597" y="147"/>
                  </a:lnTo>
                  <a:lnTo>
                    <a:pt x="605" y="154"/>
                  </a:lnTo>
                  <a:lnTo>
                    <a:pt x="618" y="157"/>
                  </a:lnTo>
                  <a:lnTo>
                    <a:pt x="621" y="154"/>
                  </a:lnTo>
                  <a:lnTo>
                    <a:pt x="623" y="152"/>
                  </a:lnTo>
                  <a:lnTo>
                    <a:pt x="626" y="150"/>
                  </a:lnTo>
                  <a:lnTo>
                    <a:pt x="628" y="149"/>
                  </a:lnTo>
                  <a:lnTo>
                    <a:pt x="632" y="149"/>
                  </a:lnTo>
                  <a:lnTo>
                    <a:pt x="633" y="149"/>
                  </a:lnTo>
                  <a:lnTo>
                    <a:pt x="637" y="154"/>
                  </a:lnTo>
                  <a:lnTo>
                    <a:pt x="639" y="157"/>
                  </a:lnTo>
                  <a:lnTo>
                    <a:pt x="640" y="161"/>
                  </a:lnTo>
                  <a:lnTo>
                    <a:pt x="646" y="159"/>
                  </a:lnTo>
                  <a:lnTo>
                    <a:pt x="651" y="156"/>
                  </a:lnTo>
                  <a:lnTo>
                    <a:pt x="654" y="152"/>
                  </a:lnTo>
                  <a:lnTo>
                    <a:pt x="659" y="150"/>
                  </a:lnTo>
                  <a:lnTo>
                    <a:pt x="663" y="149"/>
                  </a:lnTo>
                  <a:lnTo>
                    <a:pt x="682" y="154"/>
                  </a:lnTo>
                  <a:lnTo>
                    <a:pt x="698" y="166"/>
                  </a:lnTo>
                  <a:lnTo>
                    <a:pt x="714" y="178"/>
                  </a:lnTo>
                  <a:lnTo>
                    <a:pt x="729" y="189"/>
                  </a:lnTo>
                  <a:lnTo>
                    <a:pt x="735" y="189"/>
                  </a:lnTo>
                  <a:lnTo>
                    <a:pt x="740" y="189"/>
                  </a:lnTo>
                  <a:lnTo>
                    <a:pt x="743" y="187"/>
                  </a:lnTo>
                  <a:lnTo>
                    <a:pt x="749" y="185"/>
                  </a:lnTo>
                  <a:lnTo>
                    <a:pt x="752" y="184"/>
                  </a:lnTo>
                  <a:lnTo>
                    <a:pt x="755" y="184"/>
                  </a:lnTo>
                  <a:lnTo>
                    <a:pt x="759" y="187"/>
                  </a:lnTo>
                  <a:lnTo>
                    <a:pt x="762" y="191"/>
                  </a:lnTo>
                  <a:lnTo>
                    <a:pt x="766" y="196"/>
                  </a:lnTo>
                  <a:lnTo>
                    <a:pt x="769" y="203"/>
                  </a:lnTo>
                  <a:lnTo>
                    <a:pt x="771" y="206"/>
                  </a:lnTo>
                  <a:lnTo>
                    <a:pt x="768" y="208"/>
                  </a:lnTo>
                  <a:lnTo>
                    <a:pt x="764" y="210"/>
                  </a:lnTo>
                  <a:lnTo>
                    <a:pt x="764" y="210"/>
                  </a:lnTo>
                  <a:lnTo>
                    <a:pt x="762" y="211"/>
                  </a:lnTo>
                  <a:lnTo>
                    <a:pt x="762" y="213"/>
                  </a:lnTo>
                  <a:lnTo>
                    <a:pt x="761" y="215"/>
                  </a:lnTo>
                  <a:lnTo>
                    <a:pt x="759" y="218"/>
                  </a:lnTo>
                  <a:lnTo>
                    <a:pt x="771" y="218"/>
                  </a:lnTo>
                  <a:lnTo>
                    <a:pt x="787" y="220"/>
                  </a:lnTo>
                  <a:lnTo>
                    <a:pt x="803" y="220"/>
                  </a:lnTo>
                  <a:lnTo>
                    <a:pt x="817" y="220"/>
                  </a:lnTo>
                  <a:lnTo>
                    <a:pt x="825" y="222"/>
                  </a:lnTo>
                  <a:lnTo>
                    <a:pt x="834" y="232"/>
                  </a:lnTo>
                  <a:lnTo>
                    <a:pt x="843" y="243"/>
                  </a:lnTo>
                  <a:lnTo>
                    <a:pt x="851" y="253"/>
                  </a:lnTo>
                  <a:lnTo>
                    <a:pt x="851" y="218"/>
                  </a:lnTo>
                  <a:lnTo>
                    <a:pt x="860" y="218"/>
                  </a:lnTo>
                  <a:lnTo>
                    <a:pt x="867" y="218"/>
                  </a:lnTo>
                  <a:lnTo>
                    <a:pt x="872" y="217"/>
                  </a:lnTo>
                  <a:lnTo>
                    <a:pt x="879" y="215"/>
                  </a:lnTo>
                  <a:lnTo>
                    <a:pt x="879" y="211"/>
                  </a:lnTo>
                  <a:lnTo>
                    <a:pt x="848" y="211"/>
                  </a:lnTo>
                  <a:lnTo>
                    <a:pt x="846" y="206"/>
                  </a:lnTo>
                  <a:lnTo>
                    <a:pt x="845" y="205"/>
                  </a:lnTo>
                  <a:lnTo>
                    <a:pt x="843" y="201"/>
                  </a:lnTo>
                  <a:lnTo>
                    <a:pt x="841" y="198"/>
                  </a:lnTo>
                  <a:lnTo>
                    <a:pt x="841" y="192"/>
                  </a:lnTo>
                  <a:lnTo>
                    <a:pt x="845" y="192"/>
                  </a:lnTo>
                  <a:lnTo>
                    <a:pt x="845" y="189"/>
                  </a:lnTo>
                  <a:lnTo>
                    <a:pt x="890" y="184"/>
                  </a:lnTo>
                  <a:lnTo>
                    <a:pt x="890" y="196"/>
                  </a:lnTo>
                  <a:lnTo>
                    <a:pt x="895" y="199"/>
                  </a:lnTo>
                  <a:lnTo>
                    <a:pt x="899" y="205"/>
                  </a:lnTo>
                  <a:lnTo>
                    <a:pt x="902" y="208"/>
                  </a:lnTo>
                  <a:lnTo>
                    <a:pt x="906" y="215"/>
                  </a:lnTo>
                  <a:lnTo>
                    <a:pt x="925" y="215"/>
                  </a:lnTo>
                  <a:lnTo>
                    <a:pt x="937" y="218"/>
                  </a:lnTo>
                  <a:lnTo>
                    <a:pt x="949" y="220"/>
                  </a:lnTo>
                  <a:lnTo>
                    <a:pt x="961" y="222"/>
                  </a:lnTo>
                  <a:lnTo>
                    <a:pt x="979" y="222"/>
                  </a:lnTo>
                  <a:lnTo>
                    <a:pt x="981" y="220"/>
                  </a:lnTo>
                  <a:lnTo>
                    <a:pt x="982" y="218"/>
                  </a:lnTo>
                  <a:lnTo>
                    <a:pt x="984" y="217"/>
                  </a:lnTo>
                  <a:lnTo>
                    <a:pt x="986" y="215"/>
                  </a:lnTo>
                  <a:lnTo>
                    <a:pt x="986" y="203"/>
                  </a:lnTo>
                  <a:lnTo>
                    <a:pt x="1009" y="203"/>
                  </a:lnTo>
                  <a:lnTo>
                    <a:pt x="1016" y="218"/>
                  </a:lnTo>
                  <a:lnTo>
                    <a:pt x="1024" y="234"/>
                  </a:lnTo>
                  <a:lnTo>
                    <a:pt x="1026" y="227"/>
                  </a:lnTo>
                  <a:lnTo>
                    <a:pt x="1026" y="224"/>
                  </a:lnTo>
                  <a:lnTo>
                    <a:pt x="1028" y="218"/>
                  </a:lnTo>
                  <a:lnTo>
                    <a:pt x="1028" y="215"/>
                  </a:lnTo>
                  <a:lnTo>
                    <a:pt x="1040" y="215"/>
                  </a:lnTo>
                  <a:lnTo>
                    <a:pt x="1040" y="201"/>
                  </a:lnTo>
                  <a:lnTo>
                    <a:pt x="1040" y="185"/>
                  </a:lnTo>
                  <a:lnTo>
                    <a:pt x="1042" y="171"/>
                  </a:lnTo>
                  <a:lnTo>
                    <a:pt x="1040" y="164"/>
                  </a:lnTo>
                  <a:lnTo>
                    <a:pt x="1028" y="150"/>
                  </a:lnTo>
                  <a:lnTo>
                    <a:pt x="1019" y="135"/>
                  </a:lnTo>
                  <a:lnTo>
                    <a:pt x="1017" y="117"/>
                  </a:lnTo>
                  <a:lnTo>
                    <a:pt x="1021" y="100"/>
                  </a:lnTo>
                  <a:lnTo>
                    <a:pt x="1033" y="81"/>
                  </a:lnTo>
                  <a:lnTo>
                    <a:pt x="1042" y="77"/>
                  </a:lnTo>
                  <a:lnTo>
                    <a:pt x="1052" y="74"/>
                  </a:lnTo>
                  <a:lnTo>
                    <a:pt x="1063" y="72"/>
                  </a:lnTo>
                  <a:close/>
                  <a:moveTo>
                    <a:pt x="851" y="23"/>
                  </a:moveTo>
                  <a:lnTo>
                    <a:pt x="872" y="37"/>
                  </a:lnTo>
                  <a:lnTo>
                    <a:pt x="885" y="54"/>
                  </a:lnTo>
                  <a:lnTo>
                    <a:pt x="892" y="75"/>
                  </a:lnTo>
                  <a:lnTo>
                    <a:pt x="897" y="102"/>
                  </a:lnTo>
                  <a:lnTo>
                    <a:pt x="902" y="129"/>
                  </a:lnTo>
                  <a:lnTo>
                    <a:pt x="918" y="131"/>
                  </a:lnTo>
                  <a:lnTo>
                    <a:pt x="928" y="133"/>
                  </a:lnTo>
                  <a:lnTo>
                    <a:pt x="937" y="140"/>
                  </a:lnTo>
                  <a:lnTo>
                    <a:pt x="942" y="149"/>
                  </a:lnTo>
                  <a:lnTo>
                    <a:pt x="944" y="164"/>
                  </a:lnTo>
                  <a:lnTo>
                    <a:pt x="941" y="164"/>
                  </a:lnTo>
                  <a:lnTo>
                    <a:pt x="939" y="163"/>
                  </a:lnTo>
                  <a:lnTo>
                    <a:pt x="937" y="161"/>
                  </a:lnTo>
                  <a:lnTo>
                    <a:pt x="935" y="159"/>
                  </a:lnTo>
                  <a:lnTo>
                    <a:pt x="932" y="157"/>
                  </a:lnTo>
                  <a:lnTo>
                    <a:pt x="932" y="164"/>
                  </a:lnTo>
                  <a:lnTo>
                    <a:pt x="935" y="168"/>
                  </a:lnTo>
                  <a:lnTo>
                    <a:pt x="937" y="170"/>
                  </a:lnTo>
                  <a:lnTo>
                    <a:pt x="939" y="170"/>
                  </a:lnTo>
                  <a:lnTo>
                    <a:pt x="939" y="173"/>
                  </a:lnTo>
                  <a:lnTo>
                    <a:pt x="939" y="175"/>
                  </a:lnTo>
                  <a:lnTo>
                    <a:pt x="941" y="180"/>
                  </a:lnTo>
                  <a:lnTo>
                    <a:pt x="932" y="182"/>
                  </a:lnTo>
                  <a:lnTo>
                    <a:pt x="923" y="184"/>
                  </a:lnTo>
                  <a:lnTo>
                    <a:pt x="913" y="184"/>
                  </a:lnTo>
                  <a:lnTo>
                    <a:pt x="895" y="177"/>
                  </a:lnTo>
                  <a:lnTo>
                    <a:pt x="878" y="175"/>
                  </a:lnTo>
                  <a:lnTo>
                    <a:pt x="858" y="178"/>
                  </a:lnTo>
                  <a:lnTo>
                    <a:pt x="839" y="184"/>
                  </a:lnTo>
                  <a:lnTo>
                    <a:pt x="820" y="187"/>
                  </a:lnTo>
                  <a:lnTo>
                    <a:pt x="799" y="187"/>
                  </a:lnTo>
                  <a:lnTo>
                    <a:pt x="775" y="180"/>
                  </a:lnTo>
                  <a:lnTo>
                    <a:pt x="762" y="177"/>
                  </a:lnTo>
                  <a:lnTo>
                    <a:pt x="752" y="175"/>
                  </a:lnTo>
                  <a:lnTo>
                    <a:pt x="743" y="173"/>
                  </a:lnTo>
                  <a:lnTo>
                    <a:pt x="735" y="168"/>
                  </a:lnTo>
                  <a:lnTo>
                    <a:pt x="729" y="157"/>
                  </a:lnTo>
                  <a:lnTo>
                    <a:pt x="733" y="157"/>
                  </a:lnTo>
                  <a:lnTo>
                    <a:pt x="742" y="149"/>
                  </a:lnTo>
                  <a:lnTo>
                    <a:pt x="755" y="145"/>
                  </a:lnTo>
                  <a:lnTo>
                    <a:pt x="771" y="143"/>
                  </a:lnTo>
                  <a:lnTo>
                    <a:pt x="787" y="142"/>
                  </a:lnTo>
                  <a:lnTo>
                    <a:pt x="787" y="138"/>
                  </a:lnTo>
                  <a:lnTo>
                    <a:pt x="780" y="133"/>
                  </a:lnTo>
                  <a:lnTo>
                    <a:pt x="775" y="129"/>
                  </a:lnTo>
                  <a:lnTo>
                    <a:pt x="768" y="128"/>
                  </a:lnTo>
                  <a:lnTo>
                    <a:pt x="755" y="126"/>
                  </a:lnTo>
                  <a:lnTo>
                    <a:pt x="749" y="126"/>
                  </a:lnTo>
                  <a:lnTo>
                    <a:pt x="736" y="126"/>
                  </a:lnTo>
                  <a:lnTo>
                    <a:pt x="721" y="126"/>
                  </a:lnTo>
                  <a:lnTo>
                    <a:pt x="719" y="115"/>
                  </a:lnTo>
                  <a:lnTo>
                    <a:pt x="714" y="105"/>
                  </a:lnTo>
                  <a:lnTo>
                    <a:pt x="710" y="96"/>
                  </a:lnTo>
                  <a:lnTo>
                    <a:pt x="707" y="86"/>
                  </a:lnTo>
                  <a:lnTo>
                    <a:pt x="707" y="68"/>
                  </a:lnTo>
                  <a:lnTo>
                    <a:pt x="714" y="58"/>
                  </a:lnTo>
                  <a:lnTo>
                    <a:pt x="721" y="46"/>
                  </a:lnTo>
                  <a:lnTo>
                    <a:pt x="729" y="35"/>
                  </a:lnTo>
                  <a:lnTo>
                    <a:pt x="740" y="28"/>
                  </a:lnTo>
                  <a:lnTo>
                    <a:pt x="752" y="30"/>
                  </a:lnTo>
                  <a:lnTo>
                    <a:pt x="755" y="30"/>
                  </a:lnTo>
                  <a:lnTo>
                    <a:pt x="755" y="33"/>
                  </a:lnTo>
                  <a:lnTo>
                    <a:pt x="755" y="35"/>
                  </a:lnTo>
                  <a:lnTo>
                    <a:pt x="754" y="35"/>
                  </a:lnTo>
                  <a:lnTo>
                    <a:pt x="754" y="37"/>
                  </a:lnTo>
                  <a:lnTo>
                    <a:pt x="754" y="37"/>
                  </a:lnTo>
                  <a:lnTo>
                    <a:pt x="755" y="39"/>
                  </a:lnTo>
                  <a:lnTo>
                    <a:pt x="755" y="42"/>
                  </a:lnTo>
                  <a:lnTo>
                    <a:pt x="764" y="42"/>
                  </a:lnTo>
                  <a:lnTo>
                    <a:pt x="776" y="42"/>
                  </a:lnTo>
                  <a:lnTo>
                    <a:pt x="787" y="42"/>
                  </a:lnTo>
                  <a:lnTo>
                    <a:pt x="794" y="42"/>
                  </a:lnTo>
                  <a:lnTo>
                    <a:pt x="797" y="44"/>
                  </a:lnTo>
                  <a:lnTo>
                    <a:pt x="799" y="46"/>
                  </a:lnTo>
                  <a:lnTo>
                    <a:pt x="801" y="49"/>
                  </a:lnTo>
                  <a:lnTo>
                    <a:pt x="803" y="53"/>
                  </a:lnTo>
                  <a:lnTo>
                    <a:pt x="806" y="54"/>
                  </a:lnTo>
                  <a:lnTo>
                    <a:pt x="810" y="58"/>
                  </a:lnTo>
                  <a:lnTo>
                    <a:pt x="811" y="53"/>
                  </a:lnTo>
                  <a:lnTo>
                    <a:pt x="813" y="51"/>
                  </a:lnTo>
                  <a:lnTo>
                    <a:pt x="817" y="49"/>
                  </a:lnTo>
                  <a:lnTo>
                    <a:pt x="818" y="47"/>
                  </a:lnTo>
                  <a:lnTo>
                    <a:pt x="824" y="47"/>
                  </a:lnTo>
                  <a:lnTo>
                    <a:pt x="829" y="46"/>
                  </a:lnTo>
                  <a:lnTo>
                    <a:pt x="836" y="60"/>
                  </a:lnTo>
                  <a:lnTo>
                    <a:pt x="843" y="70"/>
                  </a:lnTo>
                  <a:lnTo>
                    <a:pt x="848" y="77"/>
                  </a:lnTo>
                  <a:lnTo>
                    <a:pt x="850" y="72"/>
                  </a:lnTo>
                  <a:lnTo>
                    <a:pt x="851" y="67"/>
                  </a:lnTo>
                  <a:lnTo>
                    <a:pt x="851" y="61"/>
                  </a:lnTo>
                  <a:lnTo>
                    <a:pt x="851" y="54"/>
                  </a:lnTo>
                  <a:lnTo>
                    <a:pt x="845" y="44"/>
                  </a:lnTo>
                  <a:lnTo>
                    <a:pt x="846" y="33"/>
                  </a:lnTo>
                  <a:lnTo>
                    <a:pt x="851" y="23"/>
                  </a:lnTo>
                  <a:close/>
                  <a:moveTo>
                    <a:pt x="871" y="7"/>
                  </a:moveTo>
                  <a:lnTo>
                    <a:pt x="879" y="7"/>
                  </a:lnTo>
                  <a:lnTo>
                    <a:pt x="886" y="9"/>
                  </a:lnTo>
                  <a:lnTo>
                    <a:pt x="893" y="11"/>
                  </a:lnTo>
                  <a:lnTo>
                    <a:pt x="899" y="14"/>
                  </a:lnTo>
                  <a:lnTo>
                    <a:pt x="900" y="19"/>
                  </a:lnTo>
                  <a:lnTo>
                    <a:pt x="900" y="23"/>
                  </a:lnTo>
                  <a:lnTo>
                    <a:pt x="902" y="28"/>
                  </a:lnTo>
                  <a:lnTo>
                    <a:pt x="902" y="35"/>
                  </a:lnTo>
                  <a:lnTo>
                    <a:pt x="897" y="35"/>
                  </a:lnTo>
                  <a:lnTo>
                    <a:pt x="893" y="37"/>
                  </a:lnTo>
                  <a:lnTo>
                    <a:pt x="888" y="37"/>
                  </a:lnTo>
                  <a:lnTo>
                    <a:pt x="883" y="39"/>
                  </a:lnTo>
                  <a:lnTo>
                    <a:pt x="874" y="30"/>
                  </a:lnTo>
                  <a:lnTo>
                    <a:pt x="864" y="23"/>
                  </a:lnTo>
                  <a:lnTo>
                    <a:pt x="871" y="7"/>
                  </a:lnTo>
                  <a:close/>
                  <a:moveTo>
                    <a:pt x="4266" y="0"/>
                  </a:moveTo>
                  <a:lnTo>
                    <a:pt x="4285" y="0"/>
                  </a:lnTo>
                  <a:lnTo>
                    <a:pt x="4301" y="4"/>
                  </a:lnTo>
                  <a:lnTo>
                    <a:pt x="4316" y="7"/>
                  </a:lnTo>
                  <a:lnTo>
                    <a:pt x="4320" y="23"/>
                  </a:lnTo>
                  <a:lnTo>
                    <a:pt x="4269" y="23"/>
                  </a:lnTo>
                  <a:lnTo>
                    <a:pt x="4267" y="18"/>
                  </a:lnTo>
                  <a:lnTo>
                    <a:pt x="4267" y="13"/>
                  </a:lnTo>
                  <a:lnTo>
                    <a:pt x="4266" y="7"/>
                  </a:lnTo>
                  <a:lnTo>
                    <a:pt x="4266"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2" name="Freeform 10">
              <a:extLst>
                <a:ext uri="{FF2B5EF4-FFF2-40B4-BE49-F238E27FC236}">
                  <a16:creationId xmlns:a16="http://schemas.microsoft.com/office/drawing/2014/main" xmlns="" id="{2376A53F-B5A8-43B7-B51B-501C54905D0B}"/>
                </a:ext>
              </a:extLst>
            </p:cNvPr>
            <p:cNvSpPr>
              <a:spLocks noEditPoints="1"/>
            </p:cNvSpPr>
            <p:nvPr/>
          </p:nvSpPr>
          <p:spPr bwMode="auto">
            <a:xfrm>
              <a:off x="1595437" y="1790700"/>
              <a:ext cx="6908801" cy="3509962"/>
            </a:xfrm>
            <a:custGeom>
              <a:avLst/>
              <a:gdLst>
                <a:gd name="T0" fmla="*/ 660 w 4352"/>
                <a:gd name="T1" fmla="*/ 268 h 2211"/>
                <a:gd name="T2" fmla="*/ 761 w 4352"/>
                <a:gd name="T3" fmla="*/ 293 h 2211"/>
                <a:gd name="T4" fmla="*/ 891 w 4352"/>
                <a:gd name="T5" fmla="*/ 513 h 2211"/>
                <a:gd name="T6" fmla="*/ 763 w 4352"/>
                <a:gd name="T7" fmla="*/ 572 h 2211"/>
                <a:gd name="T8" fmla="*/ 541 w 4352"/>
                <a:gd name="T9" fmla="*/ 326 h 2211"/>
                <a:gd name="T10" fmla="*/ 381 w 4352"/>
                <a:gd name="T11" fmla="*/ 211 h 2211"/>
                <a:gd name="T12" fmla="*/ 442 w 4352"/>
                <a:gd name="T13" fmla="*/ 265 h 2211"/>
                <a:gd name="T14" fmla="*/ 20 w 4352"/>
                <a:gd name="T15" fmla="*/ 288 h 2211"/>
                <a:gd name="T16" fmla="*/ 452 w 4352"/>
                <a:gd name="T17" fmla="*/ 157 h 2211"/>
                <a:gd name="T18" fmla="*/ 3751 w 4352"/>
                <a:gd name="T19" fmla="*/ 141 h 2211"/>
                <a:gd name="T20" fmla="*/ 320 w 4352"/>
                <a:gd name="T21" fmla="*/ 123 h 2211"/>
                <a:gd name="T22" fmla="*/ 299 w 4352"/>
                <a:gd name="T23" fmla="*/ 143 h 2211"/>
                <a:gd name="T24" fmla="*/ 163 w 4352"/>
                <a:gd name="T25" fmla="*/ 127 h 2211"/>
                <a:gd name="T26" fmla="*/ 140 w 4352"/>
                <a:gd name="T27" fmla="*/ 101 h 2211"/>
                <a:gd name="T28" fmla="*/ 3675 w 4352"/>
                <a:gd name="T29" fmla="*/ 153 h 2211"/>
                <a:gd name="T30" fmla="*/ 639 w 4352"/>
                <a:gd name="T31" fmla="*/ 162 h 2211"/>
                <a:gd name="T32" fmla="*/ 508 w 4352"/>
                <a:gd name="T33" fmla="*/ 150 h 2211"/>
                <a:gd name="T34" fmla="*/ 404 w 4352"/>
                <a:gd name="T35" fmla="*/ 89 h 2211"/>
                <a:gd name="T36" fmla="*/ 180 w 4352"/>
                <a:gd name="T37" fmla="*/ 82 h 2211"/>
                <a:gd name="T38" fmla="*/ 2683 w 4352"/>
                <a:gd name="T39" fmla="*/ 75 h 2211"/>
                <a:gd name="T40" fmla="*/ 2475 w 4352"/>
                <a:gd name="T41" fmla="*/ 199 h 2211"/>
                <a:gd name="T42" fmla="*/ 407 w 4352"/>
                <a:gd name="T43" fmla="*/ 52 h 2211"/>
                <a:gd name="T44" fmla="*/ 3303 w 4352"/>
                <a:gd name="T45" fmla="*/ 117 h 2211"/>
                <a:gd name="T46" fmla="*/ 3357 w 4352"/>
                <a:gd name="T47" fmla="*/ 195 h 2211"/>
                <a:gd name="T48" fmla="*/ 3540 w 4352"/>
                <a:gd name="T49" fmla="*/ 305 h 2211"/>
                <a:gd name="T50" fmla="*/ 3767 w 4352"/>
                <a:gd name="T51" fmla="*/ 261 h 2211"/>
                <a:gd name="T52" fmla="*/ 4073 w 4352"/>
                <a:gd name="T53" fmla="*/ 364 h 2211"/>
                <a:gd name="T54" fmla="*/ 4312 w 4352"/>
                <a:gd name="T55" fmla="*/ 511 h 2211"/>
                <a:gd name="T56" fmla="*/ 4193 w 4352"/>
                <a:gd name="T57" fmla="*/ 539 h 2211"/>
                <a:gd name="T58" fmla="*/ 4015 w 4352"/>
                <a:gd name="T59" fmla="*/ 677 h 2211"/>
                <a:gd name="T60" fmla="*/ 3874 w 4352"/>
                <a:gd name="T61" fmla="*/ 780 h 2211"/>
                <a:gd name="T62" fmla="*/ 3928 w 4352"/>
                <a:gd name="T63" fmla="*/ 640 h 2211"/>
                <a:gd name="T64" fmla="*/ 3622 w 4352"/>
                <a:gd name="T65" fmla="*/ 768 h 2211"/>
                <a:gd name="T66" fmla="*/ 3591 w 4352"/>
                <a:gd name="T67" fmla="*/ 1045 h 2211"/>
                <a:gd name="T68" fmla="*/ 3456 w 4352"/>
                <a:gd name="T69" fmla="*/ 1122 h 2211"/>
                <a:gd name="T70" fmla="*/ 3402 w 4352"/>
                <a:gd name="T71" fmla="*/ 1218 h 2211"/>
                <a:gd name="T72" fmla="*/ 3245 w 4352"/>
                <a:gd name="T73" fmla="*/ 1413 h 2211"/>
                <a:gd name="T74" fmla="*/ 3168 w 4352"/>
                <a:gd name="T75" fmla="*/ 1686 h 2211"/>
                <a:gd name="T76" fmla="*/ 2987 w 4352"/>
                <a:gd name="T77" fmla="*/ 1387 h 2211"/>
                <a:gd name="T78" fmla="*/ 2720 w 4352"/>
                <a:gd name="T79" fmla="*/ 1406 h 2211"/>
                <a:gd name="T80" fmla="*/ 2434 w 4352"/>
                <a:gd name="T81" fmla="*/ 1335 h 2211"/>
                <a:gd name="T82" fmla="*/ 2339 w 4352"/>
                <a:gd name="T83" fmla="*/ 1523 h 2211"/>
                <a:gd name="T84" fmla="*/ 2231 w 4352"/>
                <a:gd name="T85" fmla="*/ 1378 h 2211"/>
                <a:gd name="T86" fmla="*/ 2310 w 4352"/>
                <a:gd name="T87" fmla="*/ 1714 h 2211"/>
                <a:gd name="T88" fmla="*/ 2001 w 4352"/>
                <a:gd name="T89" fmla="*/ 2208 h 2211"/>
                <a:gd name="T90" fmla="*/ 1920 w 4352"/>
                <a:gd name="T91" fmla="*/ 1862 h 2211"/>
                <a:gd name="T92" fmla="*/ 1625 w 4352"/>
                <a:gd name="T93" fmla="*/ 1644 h 2211"/>
                <a:gd name="T94" fmla="*/ 1636 w 4352"/>
                <a:gd name="T95" fmla="*/ 1195 h 2211"/>
                <a:gd name="T96" fmla="*/ 1709 w 4352"/>
                <a:gd name="T97" fmla="*/ 1028 h 2211"/>
                <a:gd name="T98" fmla="*/ 1793 w 4352"/>
                <a:gd name="T99" fmla="*/ 865 h 2211"/>
                <a:gd name="T100" fmla="*/ 1973 w 4352"/>
                <a:gd name="T101" fmla="*/ 801 h 2211"/>
                <a:gd name="T102" fmla="*/ 2118 w 4352"/>
                <a:gd name="T103" fmla="*/ 659 h 2211"/>
                <a:gd name="T104" fmla="*/ 1997 w 4352"/>
                <a:gd name="T105" fmla="*/ 686 h 2211"/>
                <a:gd name="T106" fmla="*/ 1831 w 4352"/>
                <a:gd name="T107" fmla="*/ 577 h 2211"/>
                <a:gd name="T108" fmla="*/ 2041 w 4352"/>
                <a:gd name="T109" fmla="*/ 342 h 2211"/>
                <a:gd name="T110" fmla="*/ 2259 w 4352"/>
                <a:gd name="T111" fmla="*/ 391 h 2211"/>
                <a:gd name="T112" fmla="*/ 2278 w 4352"/>
                <a:gd name="T113" fmla="*/ 499 h 2211"/>
                <a:gd name="T114" fmla="*/ 2439 w 4352"/>
                <a:gd name="T115" fmla="*/ 387 h 2211"/>
                <a:gd name="T116" fmla="*/ 2566 w 4352"/>
                <a:gd name="T117" fmla="*/ 382 h 2211"/>
                <a:gd name="T118" fmla="*/ 2667 w 4352"/>
                <a:gd name="T119" fmla="*/ 261 h 2211"/>
                <a:gd name="T120" fmla="*/ 2737 w 4352"/>
                <a:gd name="T121" fmla="*/ 467 h 2211"/>
                <a:gd name="T122" fmla="*/ 2861 w 4352"/>
                <a:gd name="T123" fmla="*/ 275 h 2211"/>
                <a:gd name="T124" fmla="*/ 3161 w 4352"/>
                <a:gd name="T125" fmla="*/ 17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52" h="2211">
                  <a:moveTo>
                    <a:pt x="2697" y="200"/>
                  </a:moveTo>
                  <a:lnTo>
                    <a:pt x="2708" y="204"/>
                  </a:lnTo>
                  <a:lnTo>
                    <a:pt x="2708" y="211"/>
                  </a:lnTo>
                  <a:lnTo>
                    <a:pt x="2704" y="211"/>
                  </a:lnTo>
                  <a:lnTo>
                    <a:pt x="2702" y="213"/>
                  </a:lnTo>
                  <a:lnTo>
                    <a:pt x="2701" y="214"/>
                  </a:lnTo>
                  <a:lnTo>
                    <a:pt x="2699" y="214"/>
                  </a:lnTo>
                  <a:lnTo>
                    <a:pt x="2697" y="214"/>
                  </a:lnTo>
                  <a:lnTo>
                    <a:pt x="2694" y="214"/>
                  </a:lnTo>
                  <a:lnTo>
                    <a:pt x="2694" y="209"/>
                  </a:lnTo>
                  <a:lnTo>
                    <a:pt x="2694" y="206"/>
                  </a:lnTo>
                  <a:lnTo>
                    <a:pt x="2695" y="204"/>
                  </a:lnTo>
                  <a:lnTo>
                    <a:pt x="2697" y="200"/>
                  </a:lnTo>
                  <a:close/>
                  <a:moveTo>
                    <a:pt x="562" y="192"/>
                  </a:moveTo>
                  <a:lnTo>
                    <a:pt x="562" y="195"/>
                  </a:lnTo>
                  <a:lnTo>
                    <a:pt x="566" y="195"/>
                  </a:lnTo>
                  <a:lnTo>
                    <a:pt x="564" y="213"/>
                  </a:lnTo>
                  <a:lnTo>
                    <a:pt x="566" y="228"/>
                  </a:lnTo>
                  <a:lnTo>
                    <a:pt x="573" y="242"/>
                  </a:lnTo>
                  <a:lnTo>
                    <a:pt x="576" y="244"/>
                  </a:lnTo>
                  <a:lnTo>
                    <a:pt x="580" y="244"/>
                  </a:lnTo>
                  <a:lnTo>
                    <a:pt x="583" y="246"/>
                  </a:lnTo>
                  <a:lnTo>
                    <a:pt x="589" y="246"/>
                  </a:lnTo>
                  <a:lnTo>
                    <a:pt x="589" y="204"/>
                  </a:lnTo>
                  <a:lnTo>
                    <a:pt x="615" y="204"/>
                  </a:lnTo>
                  <a:lnTo>
                    <a:pt x="620" y="216"/>
                  </a:lnTo>
                  <a:lnTo>
                    <a:pt x="627" y="228"/>
                  </a:lnTo>
                  <a:lnTo>
                    <a:pt x="634" y="239"/>
                  </a:lnTo>
                  <a:lnTo>
                    <a:pt x="646" y="242"/>
                  </a:lnTo>
                  <a:lnTo>
                    <a:pt x="646" y="247"/>
                  </a:lnTo>
                  <a:lnTo>
                    <a:pt x="648" y="258"/>
                  </a:lnTo>
                  <a:lnTo>
                    <a:pt x="650" y="270"/>
                  </a:lnTo>
                  <a:lnTo>
                    <a:pt x="650" y="277"/>
                  </a:lnTo>
                  <a:lnTo>
                    <a:pt x="653" y="275"/>
                  </a:lnTo>
                  <a:lnTo>
                    <a:pt x="655" y="275"/>
                  </a:lnTo>
                  <a:lnTo>
                    <a:pt x="655" y="275"/>
                  </a:lnTo>
                  <a:lnTo>
                    <a:pt x="657" y="274"/>
                  </a:lnTo>
                  <a:lnTo>
                    <a:pt x="658" y="272"/>
                  </a:lnTo>
                  <a:lnTo>
                    <a:pt x="660" y="268"/>
                  </a:lnTo>
                  <a:lnTo>
                    <a:pt x="662" y="263"/>
                  </a:lnTo>
                  <a:lnTo>
                    <a:pt x="664" y="258"/>
                  </a:lnTo>
                  <a:lnTo>
                    <a:pt x="665" y="254"/>
                  </a:lnTo>
                  <a:lnTo>
                    <a:pt x="669" y="251"/>
                  </a:lnTo>
                  <a:lnTo>
                    <a:pt x="672" y="249"/>
                  </a:lnTo>
                  <a:lnTo>
                    <a:pt x="678" y="247"/>
                  </a:lnTo>
                  <a:lnTo>
                    <a:pt x="681" y="244"/>
                  </a:lnTo>
                  <a:lnTo>
                    <a:pt x="685" y="242"/>
                  </a:lnTo>
                  <a:lnTo>
                    <a:pt x="681" y="242"/>
                  </a:lnTo>
                  <a:lnTo>
                    <a:pt x="681" y="239"/>
                  </a:lnTo>
                  <a:lnTo>
                    <a:pt x="672" y="242"/>
                  </a:lnTo>
                  <a:lnTo>
                    <a:pt x="667" y="246"/>
                  </a:lnTo>
                  <a:lnTo>
                    <a:pt x="660" y="251"/>
                  </a:lnTo>
                  <a:lnTo>
                    <a:pt x="650" y="254"/>
                  </a:lnTo>
                  <a:lnTo>
                    <a:pt x="648" y="239"/>
                  </a:lnTo>
                  <a:lnTo>
                    <a:pt x="646" y="228"/>
                  </a:lnTo>
                  <a:lnTo>
                    <a:pt x="643" y="219"/>
                  </a:lnTo>
                  <a:lnTo>
                    <a:pt x="639" y="207"/>
                  </a:lnTo>
                  <a:lnTo>
                    <a:pt x="643" y="206"/>
                  </a:lnTo>
                  <a:lnTo>
                    <a:pt x="644" y="206"/>
                  </a:lnTo>
                  <a:lnTo>
                    <a:pt x="648" y="204"/>
                  </a:lnTo>
                  <a:lnTo>
                    <a:pt x="653" y="204"/>
                  </a:lnTo>
                  <a:lnTo>
                    <a:pt x="658" y="207"/>
                  </a:lnTo>
                  <a:lnTo>
                    <a:pt x="662" y="209"/>
                  </a:lnTo>
                  <a:lnTo>
                    <a:pt x="667" y="211"/>
                  </a:lnTo>
                  <a:lnTo>
                    <a:pt x="672" y="213"/>
                  </a:lnTo>
                  <a:lnTo>
                    <a:pt x="678" y="214"/>
                  </a:lnTo>
                  <a:lnTo>
                    <a:pt x="685" y="226"/>
                  </a:lnTo>
                  <a:lnTo>
                    <a:pt x="692" y="240"/>
                  </a:lnTo>
                  <a:lnTo>
                    <a:pt x="697" y="253"/>
                  </a:lnTo>
                  <a:lnTo>
                    <a:pt x="704" y="261"/>
                  </a:lnTo>
                  <a:lnTo>
                    <a:pt x="707" y="263"/>
                  </a:lnTo>
                  <a:lnTo>
                    <a:pt x="713" y="263"/>
                  </a:lnTo>
                  <a:lnTo>
                    <a:pt x="718" y="263"/>
                  </a:lnTo>
                  <a:lnTo>
                    <a:pt x="723" y="263"/>
                  </a:lnTo>
                  <a:lnTo>
                    <a:pt x="726" y="263"/>
                  </a:lnTo>
                  <a:lnTo>
                    <a:pt x="730" y="265"/>
                  </a:lnTo>
                  <a:lnTo>
                    <a:pt x="747" y="277"/>
                  </a:lnTo>
                  <a:lnTo>
                    <a:pt x="761" y="293"/>
                  </a:lnTo>
                  <a:lnTo>
                    <a:pt x="777" y="307"/>
                  </a:lnTo>
                  <a:lnTo>
                    <a:pt x="777" y="319"/>
                  </a:lnTo>
                  <a:lnTo>
                    <a:pt x="791" y="324"/>
                  </a:lnTo>
                  <a:lnTo>
                    <a:pt x="803" y="331"/>
                  </a:lnTo>
                  <a:lnTo>
                    <a:pt x="810" y="342"/>
                  </a:lnTo>
                  <a:lnTo>
                    <a:pt x="819" y="354"/>
                  </a:lnTo>
                  <a:lnTo>
                    <a:pt x="826" y="366"/>
                  </a:lnTo>
                  <a:lnTo>
                    <a:pt x="835" y="377"/>
                  </a:lnTo>
                  <a:lnTo>
                    <a:pt x="829" y="384"/>
                  </a:lnTo>
                  <a:lnTo>
                    <a:pt x="826" y="387"/>
                  </a:lnTo>
                  <a:lnTo>
                    <a:pt x="824" y="392"/>
                  </a:lnTo>
                  <a:lnTo>
                    <a:pt x="822" y="396"/>
                  </a:lnTo>
                  <a:lnTo>
                    <a:pt x="829" y="408"/>
                  </a:lnTo>
                  <a:lnTo>
                    <a:pt x="840" y="417"/>
                  </a:lnTo>
                  <a:lnTo>
                    <a:pt x="854" y="422"/>
                  </a:lnTo>
                  <a:lnTo>
                    <a:pt x="854" y="427"/>
                  </a:lnTo>
                  <a:lnTo>
                    <a:pt x="854" y="429"/>
                  </a:lnTo>
                  <a:lnTo>
                    <a:pt x="856" y="431"/>
                  </a:lnTo>
                  <a:lnTo>
                    <a:pt x="856" y="432"/>
                  </a:lnTo>
                  <a:lnTo>
                    <a:pt x="857" y="434"/>
                  </a:lnTo>
                  <a:lnTo>
                    <a:pt x="861" y="436"/>
                  </a:lnTo>
                  <a:lnTo>
                    <a:pt x="864" y="439"/>
                  </a:lnTo>
                  <a:lnTo>
                    <a:pt x="870" y="441"/>
                  </a:lnTo>
                  <a:lnTo>
                    <a:pt x="873" y="443"/>
                  </a:lnTo>
                  <a:lnTo>
                    <a:pt x="877" y="446"/>
                  </a:lnTo>
                  <a:lnTo>
                    <a:pt x="878" y="448"/>
                  </a:lnTo>
                  <a:lnTo>
                    <a:pt x="880" y="452"/>
                  </a:lnTo>
                  <a:lnTo>
                    <a:pt x="878" y="453"/>
                  </a:lnTo>
                  <a:lnTo>
                    <a:pt x="878" y="455"/>
                  </a:lnTo>
                  <a:lnTo>
                    <a:pt x="878" y="455"/>
                  </a:lnTo>
                  <a:lnTo>
                    <a:pt x="878" y="457"/>
                  </a:lnTo>
                  <a:lnTo>
                    <a:pt x="880" y="459"/>
                  </a:lnTo>
                  <a:lnTo>
                    <a:pt x="884" y="460"/>
                  </a:lnTo>
                  <a:lnTo>
                    <a:pt x="889" y="462"/>
                  </a:lnTo>
                  <a:lnTo>
                    <a:pt x="892" y="464"/>
                  </a:lnTo>
                  <a:lnTo>
                    <a:pt x="898" y="464"/>
                  </a:lnTo>
                  <a:lnTo>
                    <a:pt x="903" y="464"/>
                  </a:lnTo>
                  <a:lnTo>
                    <a:pt x="896" y="511"/>
                  </a:lnTo>
                  <a:lnTo>
                    <a:pt x="891" y="513"/>
                  </a:lnTo>
                  <a:lnTo>
                    <a:pt x="885" y="513"/>
                  </a:lnTo>
                  <a:lnTo>
                    <a:pt x="880" y="514"/>
                  </a:lnTo>
                  <a:lnTo>
                    <a:pt x="873" y="514"/>
                  </a:lnTo>
                  <a:lnTo>
                    <a:pt x="866" y="506"/>
                  </a:lnTo>
                  <a:lnTo>
                    <a:pt x="857" y="497"/>
                  </a:lnTo>
                  <a:lnTo>
                    <a:pt x="850" y="488"/>
                  </a:lnTo>
                  <a:lnTo>
                    <a:pt x="845" y="476"/>
                  </a:lnTo>
                  <a:lnTo>
                    <a:pt x="838" y="476"/>
                  </a:lnTo>
                  <a:lnTo>
                    <a:pt x="833" y="478"/>
                  </a:lnTo>
                  <a:lnTo>
                    <a:pt x="828" y="478"/>
                  </a:lnTo>
                  <a:lnTo>
                    <a:pt x="822" y="480"/>
                  </a:lnTo>
                  <a:lnTo>
                    <a:pt x="831" y="507"/>
                  </a:lnTo>
                  <a:lnTo>
                    <a:pt x="838" y="537"/>
                  </a:lnTo>
                  <a:lnTo>
                    <a:pt x="850" y="537"/>
                  </a:lnTo>
                  <a:lnTo>
                    <a:pt x="857" y="551"/>
                  </a:lnTo>
                  <a:lnTo>
                    <a:pt x="863" y="565"/>
                  </a:lnTo>
                  <a:lnTo>
                    <a:pt x="864" y="584"/>
                  </a:lnTo>
                  <a:lnTo>
                    <a:pt x="863" y="586"/>
                  </a:lnTo>
                  <a:lnTo>
                    <a:pt x="861" y="588"/>
                  </a:lnTo>
                  <a:lnTo>
                    <a:pt x="861" y="590"/>
                  </a:lnTo>
                  <a:lnTo>
                    <a:pt x="859" y="591"/>
                  </a:lnTo>
                  <a:lnTo>
                    <a:pt x="857" y="593"/>
                  </a:lnTo>
                  <a:lnTo>
                    <a:pt x="854" y="595"/>
                  </a:lnTo>
                  <a:lnTo>
                    <a:pt x="847" y="591"/>
                  </a:lnTo>
                  <a:lnTo>
                    <a:pt x="838" y="586"/>
                  </a:lnTo>
                  <a:lnTo>
                    <a:pt x="829" y="581"/>
                  </a:lnTo>
                  <a:lnTo>
                    <a:pt x="822" y="577"/>
                  </a:lnTo>
                  <a:lnTo>
                    <a:pt x="819" y="576"/>
                  </a:lnTo>
                  <a:lnTo>
                    <a:pt x="816" y="576"/>
                  </a:lnTo>
                  <a:lnTo>
                    <a:pt x="826" y="590"/>
                  </a:lnTo>
                  <a:lnTo>
                    <a:pt x="835" y="602"/>
                  </a:lnTo>
                  <a:lnTo>
                    <a:pt x="842" y="617"/>
                  </a:lnTo>
                  <a:lnTo>
                    <a:pt x="838" y="617"/>
                  </a:lnTo>
                  <a:lnTo>
                    <a:pt x="826" y="612"/>
                  </a:lnTo>
                  <a:lnTo>
                    <a:pt x="810" y="609"/>
                  </a:lnTo>
                  <a:lnTo>
                    <a:pt x="793" y="605"/>
                  </a:lnTo>
                  <a:lnTo>
                    <a:pt x="781" y="598"/>
                  </a:lnTo>
                  <a:lnTo>
                    <a:pt x="770" y="588"/>
                  </a:lnTo>
                  <a:lnTo>
                    <a:pt x="763" y="572"/>
                  </a:lnTo>
                  <a:lnTo>
                    <a:pt x="756" y="558"/>
                  </a:lnTo>
                  <a:lnTo>
                    <a:pt x="746" y="544"/>
                  </a:lnTo>
                  <a:lnTo>
                    <a:pt x="735" y="534"/>
                  </a:lnTo>
                  <a:lnTo>
                    <a:pt x="720" y="542"/>
                  </a:lnTo>
                  <a:lnTo>
                    <a:pt x="702" y="548"/>
                  </a:lnTo>
                  <a:lnTo>
                    <a:pt x="681" y="549"/>
                  </a:lnTo>
                  <a:lnTo>
                    <a:pt x="679" y="544"/>
                  </a:lnTo>
                  <a:lnTo>
                    <a:pt x="678" y="539"/>
                  </a:lnTo>
                  <a:lnTo>
                    <a:pt x="678" y="534"/>
                  </a:lnTo>
                  <a:lnTo>
                    <a:pt x="678" y="527"/>
                  </a:lnTo>
                  <a:lnTo>
                    <a:pt x="693" y="521"/>
                  </a:lnTo>
                  <a:lnTo>
                    <a:pt x="713" y="516"/>
                  </a:lnTo>
                  <a:lnTo>
                    <a:pt x="730" y="511"/>
                  </a:lnTo>
                  <a:lnTo>
                    <a:pt x="735" y="501"/>
                  </a:lnTo>
                  <a:lnTo>
                    <a:pt x="740" y="487"/>
                  </a:lnTo>
                  <a:lnTo>
                    <a:pt x="746" y="471"/>
                  </a:lnTo>
                  <a:lnTo>
                    <a:pt x="749" y="455"/>
                  </a:lnTo>
                  <a:lnTo>
                    <a:pt x="751" y="443"/>
                  </a:lnTo>
                  <a:lnTo>
                    <a:pt x="749" y="434"/>
                  </a:lnTo>
                  <a:lnTo>
                    <a:pt x="742" y="422"/>
                  </a:lnTo>
                  <a:lnTo>
                    <a:pt x="733" y="415"/>
                  </a:lnTo>
                  <a:lnTo>
                    <a:pt x="723" y="408"/>
                  </a:lnTo>
                  <a:lnTo>
                    <a:pt x="716" y="399"/>
                  </a:lnTo>
                  <a:lnTo>
                    <a:pt x="707" y="357"/>
                  </a:lnTo>
                  <a:lnTo>
                    <a:pt x="693" y="354"/>
                  </a:lnTo>
                  <a:lnTo>
                    <a:pt x="683" y="347"/>
                  </a:lnTo>
                  <a:lnTo>
                    <a:pt x="674" y="340"/>
                  </a:lnTo>
                  <a:lnTo>
                    <a:pt x="665" y="338"/>
                  </a:lnTo>
                  <a:lnTo>
                    <a:pt x="657" y="342"/>
                  </a:lnTo>
                  <a:lnTo>
                    <a:pt x="651" y="347"/>
                  </a:lnTo>
                  <a:lnTo>
                    <a:pt x="646" y="352"/>
                  </a:lnTo>
                  <a:lnTo>
                    <a:pt x="639" y="357"/>
                  </a:lnTo>
                  <a:lnTo>
                    <a:pt x="627" y="361"/>
                  </a:lnTo>
                  <a:lnTo>
                    <a:pt x="615" y="354"/>
                  </a:lnTo>
                  <a:lnTo>
                    <a:pt x="599" y="349"/>
                  </a:lnTo>
                  <a:lnTo>
                    <a:pt x="582" y="345"/>
                  </a:lnTo>
                  <a:lnTo>
                    <a:pt x="566" y="340"/>
                  </a:lnTo>
                  <a:lnTo>
                    <a:pt x="552" y="335"/>
                  </a:lnTo>
                  <a:lnTo>
                    <a:pt x="541" y="326"/>
                  </a:lnTo>
                  <a:lnTo>
                    <a:pt x="534" y="312"/>
                  </a:lnTo>
                  <a:lnTo>
                    <a:pt x="536" y="310"/>
                  </a:lnTo>
                  <a:lnTo>
                    <a:pt x="536" y="309"/>
                  </a:lnTo>
                  <a:lnTo>
                    <a:pt x="538" y="309"/>
                  </a:lnTo>
                  <a:lnTo>
                    <a:pt x="538" y="307"/>
                  </a:lnTo>
                  <a:lnTo>
                    <a:pt x="538" y="303"/>
                  </a:lnTo>
                  <a:lnTo>
                    <a:pt x="531" y="302"/>
                  </a:lnTo>
                  <a:lnTo>
                    <a:pt x="524" y="300"/>
                  </a:lnTo>
                  <a:lnTo>
                    <a:pt x="519" y="296"/>
                  </a:lnTo>
                  <a:lnTo>
                    <a:pt x="515" y="291"/>
                  </a:lnTo>
                  <a:lnTo>
                    <a:pt x="512" y="284"/>
                  </a:lnTo>
                  <a:lnTo>
                    <a:pt x="521" y="267"/>
                  </a:lnTo>
                  <a:lnTo>
                    <a:pt x="528" y="244"/>
                  </a:lnTo>
                  <a:lnTo>
                    <a:pt x="531" y="219"/>
                  </a:lnTo>
                  <a:lnTo>
                    <a:pt x="534" y="195"/>
                  </a:lnTo>
                  <a:lnTo>
                    <a:pt x="562" y="192"/>
                  </a:lnTo>
                  <a:close/>
                  <a:moveTo>
                    <a:pt x="400" y="188"/>
                  </a:moveTo>
                  <a:lnTo>
                    <a:pt x="416" y="188"/>
                  </a:lnTo>
                  <a:lnTo>
                    <a:pt x="425" y="223"/>
                  </a:lnTo>
                  <a:lnTo>
                    <a:pt x="432" y="261"/>
                  </a:lnTo>
                  <a:lnTo>
                    <a:pt x="428" y="261"/>
                  </a:lnTo>
                  <a:lnTo>
                    <a:pt x="423" y="268"/>
                  </a:lnTo>
                  <a:lnTo>
                    <a:pt x="412" y="265"/>
                  </a:lnTo>
                  <a:lnTo>
                    <a:pt x="409" y="268"/>
                  </a:lnTo>
                  <a:lnTo>
                    <a:pt x="409" y="272"/>
                  </a:lnTo>
                  <a:lnTo>
                    <a:pt x="409" y="275"/>
                  </a:lnTo>
                  <a:lnTo>
                    <a:pt x="409" y="277"/>
                  </a:lnTo>
                  <a:lnTo>
                    <a:pt x="407" y="279"/>
                  </a:lnTo>
                  <a:lnTo>
                    <a:pt x="405" y="282"/>
                  </a:lnTo>
                  <a:lnTo>
                    <a:pt x="400" y="284"/>
                  </a:lnTo>
                  <a:lnTo>
                    <a:pt x="395" y="281"/>
                  </a:lnTo>
                  <a:lnTo>
                    <a:pt x="388" y="275"/>
                  </a:lnTo>
                  <a:lnTo>
                    <a:pt x="381" y="272"/>
                  </a:lnTo>
                  <a:lnTo>
                    <a:pt x="381" y="261"/>
                  </a:lnTo>
                  <a:lnTo>
                    <a:pt x="358" y="258"/>
                  </a:lnTo>
                  <a:lnTo>
                    <a:pt x="362" y="226"/>
                  </a:lnTo>
                  <a:lnTo>
                    <a:pt x="369" y="223"/>
                  </a:lnTo>
                  <a:lnTo>
                    <a:pt x="376" y="218"/>
                  </a:lnTo>
                  <a:lnTo>
                    <a:pt x="381" y="211"/>
                  </a:lnTo>
                  <a:lnTo>
                    <a:pt x="376" y="209"/>
                  </a:lnTo>
                  <a:lnTo>
                    <a:pt x="372" y="207"/>
                  </a:lnTo>
                  <a:lnTo>
                    <a:pt x="369" y="206"/>
                  </a:lnTo>
                  <a:lnTo>
                    <a:pt x="365" y="202"/>
                  </a:lnTo>
                  <a:lnTo>
                    <a:pt x="363" y="199"/>
                  </a:lnTo>
                  <a:lnTo>
                    <a:pt x="362" y="192"/>
                  </a:lnTo>
                  <a:lnTo>
                    <a:pt x="381" y="190"/>
                  </a:lnTo>
                  <a:lnTo>
                    <a:pt x="400" y="188"/>
                  </a:lnTo>
                  <a:close/>
                  <a:moveTo>
                    <a:pt x="3661" y="172"/>
                  </a:moveTo>
                  <a:lnTo>
                    <a:pt x="3673" y="178"/>
                  </a:lnTo>
                  <a:lnTo>
                    <a:pt x="3673" y="185"/>
                  </a:lnTo>
                  <a:lnTo>
                    <a:pt x="3657" y="185"/>
                  </a:lnTo>
                  <a:lnTo>
                    <a:pt x="3661" y="172"/>
                  </a:lnTo>
                  <a:close/>
                  <a:moveTo>
                    <a:pt x="438" y="172"/>
                  </a:moveTo>
                  <a:lnTo>
                    <a:pt x="451" y="174"/>
                  </a:lnTo>
                  <a:lnTo>
                    <a:pt x="465" y="176"/>
                  </a:lnTo>
                  <a:lnTo>
                    <a:pt x="477" y="178"/>
                  </a:lnTo>
                  <a:lnTo>
                    <a:pt x="486" y="181"/>
                  </a:lnTo>
                  <a:lnTo>
                    <a:pt x="487" y="185"/>
                  </a:lnTo>
                  <a:lnTo>
                    <a:pt x="487" y="190"/>
                  </a:lnTo>
                  <a:lnTo>
                    <a:pt x="489" y="197"/>
                  </a:lnTo>
                  <a:lnTo>
                    <a:pt x="489" y="204"/>
                  </a:lnTo>
                  <a:lnTo>
                    <a:pt x="487" y="207"/>
                  </a:lnTo>
                  <a:lnTo>
                    <a:pt x="486" y="211"/>
                  </a:lnTo>
                  <a:lnTo>
                    <a:pt x="484" y="216"/>
                  </a:lnTo>
                  <a:lnTo>
                    <a:pt x="480" y="219"/>
                  </a:lnTo>
                  <a:lnTo>
                    <a:pt x="477" y="221"/>
                  </a:lnTo>
                  <a:lnTo>
                    <a:pt x="473" y="223"/>
                  </a:lnTo>
                  <a:lnTo>
                    <a:pt x="472" y="225"/>
                  </a:lnTo>
                  <a:lnTo>
                    <a:pt x="468" y="226"/>
                  </a:lnTo>
                  <a:lnTo>
                    <a:pt x="466" y="230"/>
                  </a:lnTo>
                  <a:lnTo>
                    <a:pt x="468" y="239"/>
                  </a:lnTo>
                  <a:lnTo>
                    <a:pt x="466" y="249"/>
                  </a:lnTo>
                  <a:lnTo>
                    <a:pt x="465" y="256"/>
                  </a:lnTo>
                  <a:lnTo>
                    <a:pt x="461" y="261"/>
                  </a:lnTo>
                  <a:lnTo>
                    <a:pt x="458" y="263"/>
                  </a:lnTo>
                  <a:lnTo>
                    <a:pt x="454" y="265"/>
                  </a:lnTo>
                  <a:lnTo>
                    <a:pt x="449" y="265"/>
                  </a:lnTo>
                  <a:lnTo>
                    <a:pt x="442" y="265"/>
                  </a:lnTo>
                  <a:lnTo>
                    <a:pt x="438" y="254"/>
                  </a:lnTo>
                  <a:lnTo>
                    <a:pt x="442" y="244"/>
                  </a:lnTo>
                  <a:lnTo>
                    <a:pt x="442" y="232"/>
                  </a:lnTo>
                  <a:lnTo>
                    <a:pt x="438" y="218"/>
                  </a:lnTo>
                  <a:lnTo>
                    <a:pt x="437" y="202"/>
                  </a:lnTo>
                  <a:lnTo>
                    <a:pt x="435" y="188"/>
                  </a:lnTo>
                  <a:lnTo>
                    <a:pt x="438" y="172"/>
                  </a:lnTo>
                  <a:close/>
                  <a:moveTo>
                    <a:pt x="60" y="171"/>
                  </a:moveTo>
                  <a:lnTo>
                    <a:pt x="74" y="172"/>
                  </a:lnTo>
                  <a:lnTo>
                    <a:pt x="74" y="185"/>
                  </a:lnTo>
                  <a:lnTo>
                    <a:pt x="91" y="185"/>
                  </a:lnTo>
                  <a:lnTo>
                    <a:pt x="105" y="185"/>
                  </a:lnTo>
                  <a:lnTo>
                    <a:pt x="121" y="185"/>
                  </a:lnTo>
                  <a:lnTo>
                    <a:pt x="124" y="192"/>
                  </a:lnTo>
                  <a:lnTo>
                    <a:pt x="128" y="200"/>
                  </a:lnTo>
                  <a:lnTo>
                    <a:pt x="131" y="209"/>
                  </a:lnTo>
                  <a:lnTo>
                    <a:pt x="135" y="216"/>
                  </a:lnTo>
                  <a:lnTo>
                    <a:pt x="135" y="219"/>
                  </a:lnTo>
                  <a:lnTo>
                    <a:pt x="124" y="232"/>
                  </a:lnTo>
                  <a:lnTo>
                    <a:pt x="110" y="237"/>
                  </a:lnTo>
                  <a:lnTo>
                    <a:pt x="96" y="242"/>
                  </a:lnTo>
                  <a:lnTo>
                    <a:pt x="88" y="258"/>
                  </a:lnTo>
                  <a:lnTo>
                    <a:pt x="81" y="272"/>
                  </a:lnTo>
                  <a:lnTo>
                    <a:pt x="79" y="288"/>
                  </a:lnTo>
                  <a:lnTo>
                    <a:pt x="82" y="303"/>
                  </a:lnTo>
                  <a:lnTo>
                    <a:pt x="67" y="305"/>
                  </a:lnTo>
                  <a:lnTo>
                    <a:pt x="53" y="310"/>
                  </a:lnTo>
                  <a:lnTo>
                    <a:pt x="35" y="315"/>
                  </a:lnTo>
                  <a:lnTo>
                    <a:pt x="34" y="312"/>
                  </a:lnTo>
                  <a:lnTo>
                    <a:pt x="32" y="309"/>
                  </a:lnTo>
                  <a:lnTo>
                    <a:pt x="30" y="307"/>
                  </a:lnTo>
                  <a:lnTo>
                    <a:pt x="30" y="303"/>
                  </a:lnTo>
                  <a:lnTo>
                    <a:pt x="28" y="300"/>
                  </a:lnTo>
                  <a:lnTo>
                    <a:pt x="30" y="298"/>
                  </a:lnTo>
                  <a:lnTo>
                    <a:pt x="30" y="296"/>
                  </a:lnTo>
                  <a:lnTo>
                    <a:pt x="30" y="295"/>
                  </a:lnTo>
                  <a:lnTo>
                    <a:pt x="32" y="291"/>
                  </a:lnTo>
                  <a:lnTo>
                    <a:pt x="32" y="288"/>
                  </a:lnTo>
                  <a:lnTo>
                    <a:pt x="20" y="288"/>
                  </a:lnTo>
                  <a:lnTo>
                    <a:pt x="20" y="282"/>
                  </a:lnTo>
                  <a:lnTo>
                    <a:pt x="20" y="281"/>
                  </a:lnTo>
                  <a:lnTo>
                    <a:pt x="18" y="279"/>
                  </a:lnTo>
                  <a:lnTo>
                    <a:pt x="18" y="277"/>
                  </a:lnTo>
                  <a:lnTo>
                    <a:pt x="16" y="275"/>
                  </a:lnTo>
                  <a:lnTo>
                    <a:pt x="13" y="272"/>
                  </a:lnTo>
                  <a:lnTo>
                    <a:pt x="11" y="272"/>
                  </a:lnTo>
                  <a:lnTo>
                    <a:pt x="9" y="272"/>
                  </a:lnTo>
                  <a:lnTo>
                    <a:pt x="9" y="272"/>
                  </a:lnTo>
                  <a:lnTo>
                    <a:pt x="7" y="272"/>
                  </a:lnTo>
                  <a:lnTo>
                    <a:pt x="6" y="272"/>
                  </a:lnTo>
                  <a:lnTo>
                    <a:pt x="0" y="272"/>
                  </a:lnTo>
                  <a:lnTo>
                    <a:pt x="0" y="261"/>
                  </a:lnTo>
                  <a:lnTo>
                    <a:pt x="13" y="247"/>
                  </a:lnTo>
                  <a:lnTo>
                    <a:pt x="21" y="228"/>
                  </a:lnTo>
                  <a:lnTo>
                    <a:pt x="28" y="207"/>
                  </a:lnTo>
                  <a:lnTo>
                    <a:pt x="23" y="204"/>
                  </a:lnTo>
                  <a:lnTo>
                    <a:pt x="21" y="199"/>
                  </a:lnTo>
                  <a:lnTo>
                    <a:pt x="20" y="195"/>
                  </a:lnTo>
                  <a:lnTo>
                    <a:pt x="18" y="188"/>
                  </a:lnTo>
                  <a:lnTo>
                    <a:pt x="16" y="181"/>
                  </a:lnTo>
                  <a:lnTo>
                    <a:pt x="30" y="178"/>
                  </a:lnTo>
                  <a:lnTo>
                    <a:pt x="41" y="176"/>
                  </a:lnTo>
                  <a:lnTo>
                    <a:pt x="49" y="172"/>
                  </a:lnTo>
                  <a:lnTo>
                    <a:pt x="60" y="171"/>
                  </a:lnTo>
                  <a:close/>
                  <a:moveTo>
                    <a:pt x="1556" y="130"/>
                  </a:moveTo>
                  <a:lnTo>
                    <a:pt x="1571" y="130"/>
                  </a:lnTo>
                  <a:lnTo>
                    <a:pt x="1571" y="134"/>
                  </a:lnTo>
                  <a:lnTo>
                    <a:pt x="1568" y="134"/>
                  </a:lnTo>
                  <a:lnTo>
                    <a:pt x="1564" y="136"/>
                  </a:lnTo>
                  <a:lnTo>
                    <a:pt x="1563" y="136"/>
                  </a:lnTo>
                  <a:lnTo>
                    <a:pt x="1563" y="136"/>
                  </a:lnTo>
                  <a:lnTo>
                    <a:pt x="1561" y="136"/>
                  </a:lnTo>
                  <a:lnTo>
                    <a:pt x="1561" y="136"/>
                  </a:lnTo>
                  <a:lnTo>
                    <a:pt x="1559" y="134"/>
                  </a:lnTo>
                  <a:lnTo>
                    <a:pt x="1556" y="130"/>
                  </a:lnTo>
                  <a:close/>
                  <a:moveTo>
                    <a:pt x="454" y="130"/>
                  </a:moveTo>
                  <a:lnTo>
                    <a:pt x="458" y="153"/>
                  </a:lnTo>
                  <a:lnTo>
                    <a:pt x="452" y="157"/>
                  </a:lnTo>
                  <a:lnTo>
                    <a:pt x="449" y="158"/>
                  </a:lnTo>
                  <a:lnTo>
                    <a:pt x="445" y="160"/>
                  </a:lnTo>
                  <a:lnTo>
                    <a:pt x="440" y="164"/>
                  </a:lnTo>
                  <a:lnTo>
                    <a:pt x="435" y="165"/>
                  </a:lnTo>
                  <a:lnTo>
                    <a:pt x="433" y="164"/>
                  </a:lnTo>
                  <a:lnTo>
                    <a:pt x="432" y="164"/>
                  </a:lnTo>
                  <a:lnTo>
                    <a:pt x="430" y="162"/>
                  </a:lnTo>
                  <a:lnTo>
                    <a:pt x="428" y="162"/>
                  </a:lnTo>
                  <a:lnTo>
                    <a:pt x="423" y="162"/>
                  </a:lnTo>
                  <a:lnTo>
                    <a:pt x="423" y="158"/>
                  </a:lnTo>
                  <a:lnTo>
                    <a:pt x="423" y="157"/>
                  </a:lnTo>
                  <a:lnTo>
                    <a:pt x="421" y="157"/>
                  </a:lnTo>
                  <a:lnTo>
                    <a:pt x="421" y="155"/>
                  </a:lnTo>
                  <a:lnTo>
                    <a:pt x="419" y="153"/>
                  </a:lnTo>
                  <a:lnTo>
                    <a:pt x="419" y="146"/>
                  </a:lnTo>
                  <a:lnTo>
                    <a:pt x="428" y="141"/>
                  </a:lnTo>
                  <a:lnTo>
                    <a:pt x="435" y="136"/>
                  </a:lnTo>
                  <a:lnTo>
                    <a:pt x="442" y="132"/>
                  </a:lnTo>
                  <a:lnTo>
                    <a:pt x="454" y="130"/>
                  </a:lnTo>
                  <a:close/>
                  <a:moveTo>
                    <a:pt x="109" y="127"/>
                  </a:moveTo>
                  <a:lnTo>
                    <a:pt x="112" y="127"/>
                  </a:lnTo>
                  <a:lnTo>
                    <a:pt x="116" y="129"/>
                  </a:lnTo>
                  <a:lnTo>
                    <a:pt x="117" y="129"/>
                  </a:lnTo>
                  <a:lnTo>
                    <a:pt x="117" y="129"/>
                  </a:lnTo>
                  <a:lnTo>
                    <a:pt x="117" y="129"/>
                  </a:lnTo>
                  <a:lnTo>
                    <a:pt x="119" y="130"/>
                  </a:lnTo>
                  <a:lnTo>
                    <a:pt x="121" y="134"/>
                  </a:lnTo>
                  <a:lnTo>
                    <a:pt x="109" y="134"/>
                  </a:lnTo>
                  <a:lnTo>
                    <a:pt x="109" y="127"/>
                  </a:lnTo>
                  <a:close/>
                  <a:moveTo>
                    <a:pt x="3744" y="115"/>
                  </a:moveTo>
                  <a:lnTo>
                    <a:pt x="3760" y="117"/>
                  </a:lnTo>
                  <a:lnTo>
                    <a:pt x="3776" y="120"/>
                  </a:lnTo>
                  <a:lnTo>
                    <a:pt x="3790" y="125"/>
                  </a:lnTo>
                  <a:lnTo>
                    <a:pt x="3800" y="134"/>
                  </a:lnTo>
                  <a:lnTo>
                    <a:pt x="3807" y="146"/>
                  </a:lnTo>
                  <a:lnTo>
                    <a:pt x="3811" y="162"/>
                  </a:lnTo>
                  <a:lnTo>
                    <a:pt x="3788" y="158"/>
                  </a:lnTo>
                  <a:lnTo>
                    <a:pt x="3767" y="151"/>
                  </a:lnTo>
                  <a:lnTo>
                    <a:pt x="3751" y="141"/>
                  </a:lnTo>
                  <a:lnTo>
                    <a:pt x="3741" y="127"/>
                  </a:lnTo>
                  <a:lnTo>
                    <a:pt x="3743" y="125"/>
                  </a:lnTo>
                  <a:lnTo>
                    <a:pt x="3743" y="123"/>
                  </a:lnTo>
                  <a:lnTo>
                    <a:pt x="3744" y="122"/>
                  </a:lnTo>
                  <a:lnTo>
                    <a:pt x="3744" y="118"/>
                  </a:lnTo>
                  <a:lnTo>
                    <a:pt x="3744" y="115"/>
                  </a:lnTo>
                  <a:close/>
                  <a:moveTo>
                    <a:pt x="384" y="104"/>
                  </a:moveTo>
                  <a:lnTo>
                    <a:pt x="390" y="104"/>
                  </a:lnTo>
                  <a:lnTo>
                    <a:pt x="391" y="104"/>
                  </a:lnTo>
                  <a:lnTo>
                    <a:pt x="393" y="106"/>
                  </a:lnTo>
                  <a:lnTo>
                    <a:pt x="395" y="106"/>
                  </a:lnTo>
                  <a:lnTo>
                    <a:pt x="397" y="108"/>
                  </a:lnTo>
                  <a:lnTo>
                    <a:pt x="398" y="111"/>
                  </a:lnTo>
                  <a:lnTo>
                    <a:pt x="400" y="113"/>
                  </a:lnTo>
                  <a:lnTo>
                    <a:pt x="400" y="118"/>
                  </a:lnTo>
                  <a:lnTo>
                    <a:pt x="400" y="123"/>
                  </a:lnTo>
                  <a:lnTo>
                    <a:pt x="397" y="134"/>
                  </a:lnTo>
                  <a:lnTo>
                    <a:pt x="395" y="150"/>
                  </a:lnTo>
                  <a:lnTo>
                    <a:pt x="393" y="162"/>
                  </a:lnTo>
                  <a:lnTo>
                    <a:pt x="388" y="164"/>
                  </a:lnTo>
                  <a:lnTo>
                    <a:pt x="384" y="165"/>
                  </a:lnTo>
                  <a:lnTo>
                    <a:pt x="381" y="169"/>
                  </a:lnTo>
                  <a:lnTo>
                    <a:pt x="377" y="169"/>
                  </a:lnTo>
                  <a:lnTo>
                    <a:pt x="377" y="167"/>
                  </a:lnTo>
                  <a:lnTo>
                    <a:pt x="376" y="167"/>
                  </a:lnTo>
                  <a:lnTo>
                    <a:pt x="376" y="167"/>
                  </a:lnTo>
                  <a:lnTo>
                    <a:pt x="374" y="165"/>
                  </a:lnTo>
                  <a:lnTo>
                    <a:pt x="370" y="162"/>
                  </a:lnTo>
                  <a:lnTo>
                    <a:pt x="369" y="158"/>
                  </a:lnTo>
                  <a:lnTo>
                    <a:pt x="369" y="153"/>
                  </a:lnTo>
                  <a:lnTo>
                    <a:pt x="369" y="150"/>
                  </a:lnTo>
                  <a:lnTo>
                    <a:pt x="365" y="146"/>
                  </a:lnTo>
                  <a:lnTo>
                    <a:pt x="358" y="141"/>
                  </a:lnTo>
                  <a:lnTo>
                    <a:pt x="349" y="139"/>
                  </a:lnTo>
                  <a:lnTo>
                    <a:pt x="341" y="141"/>
                  </a:lnTo>
                  <a:lnTo>
                    <a:pt x="332" y="139"/>
                  </a:lnTo>
                  <a:lnTo>
                    <a:pt x="323" y="134"/>
                  </a:lnTo>
                  <a:lnTo>
                    <a:pt x="316" y="123"/>
                  </a:lnTo>
                  <a:lnTo>
                    <a:pt x="320" y="123"/>
                  </a:lnTo>
                  <a:lnTo>
                    <a:pt x="322" y="120"/>
                  </a:lnTo>
                  <a:lnTo>
                    <a:pt x="323" y="118"/>
                  </a:lnTo>
                  <a:lnTo>
                    <a:pt x="323" y="117"/>
                  </a:lnTo>
                  <a:lnTo>
                    <a:pt x="325" y="117"/>
                  </a:lnTo>
                  <a:lnTo>
                    <a:pt x="327" y="117"/>
                  </a:lnTo>
                  <a:lnTo>
                    <a:pt x="330" y="117"/>
                  </a:lnTo>
                  <a:lnTo>
                    <a:pt x="336" y="115"/>
                  </a:lnTo>
                  <a:lnTo>
                    <a:pt x="346" y="118"/>
                  </a:lnTo>
                  <a:lnTo>
                    <a:pt x="358" y="117"/>
                  </a:lnTo>
                  <a:lnTo>
                    <a:pt x="372" y="115"/>
                  </a:lnTo>
                  <a:lnTo>
                    <a:pt x="384" y="115"/>
                  </a:lnTo>
                  <a:lnTo>
                    <a:pt x="384" y="104"/>
                  </a:lnTo>
                  <a:close/>
                  <a:moveTo>
                    <a:pt x="255" y="101"/>
                  </a:moveTo>
                  <a:lnTo>
                    <a:pt x="257" y="104"/>
                  </a:lnTo>
                  <a:lnTo>
                    <a:pt x="259" y="106"/>
                  </a:lnTo>
                  <a:lnTo>
                    <a:pt x="260" y="110"/>
                  </a:lnTo>
                  <a:lnTo>
                    <a:pt x="260" y="113"/>
                  </a:lnTo>
                  <a:lnTo>
                    <a:pt x="262" y="117"/>
                  </a:lnTo>
                  <a:lnTo>
                    <a:pt x="262" y="123"/>
                  </a:lnTo>
                  <a:lnTo>
                    <a:pt x="259" y="123"/>
                  </a:lnTo>
                  <a:lnTo>
                    <a:pt x="259" y="127"/>
                  </a:lnTo>
                  <a:lnTo>
                    <a:pt x="262" y="127"/>
                  </a:lnTo>
                  <a:lnTo>
                    <a:pt x="267" y="129"/>
                  </a:lnTo>
                  <a:lnTo>
                    <a:pt x="273" y="130"/>
                  </a:lnTo>
                  <a:lnTo>
                    <a:pt x="278" y="130"/>
                  </a:lnTo>
                  <a:lnTo>
                    <a:pt x="285" y="130"/>
                  </a:lnTo>
                  <a:lnTo>
                    <a:pt x="288" y="127"/>
                  </a:lnTo>
                  <a:lnTo>
                    <a:pt x="290" y="125"/>
                  </a:lnTo>
                  <a:lnTo>
                    <a:pt x="290" y="125"/>
                  </a:lnTo>
                  <a:lnTo>
                    <a:pt x="292" y="125"/>
                  </a:lnTo>
                  <a:lnTo>
                    <a:pt x="294" y="125"/>
                  </a:lnTo>
                  <a:lnTo>
                    <a:pt x="297" y="127"/>
                  </a:lnTo>
                  <a:lnTo>
                    <a:pt x="299" y="129"/>
                  </a:lnTo>
                  <a:lnTo>
                    <a:pt x="299" y="130"/>
                  </a:lnTo>
                  <a:lnTo>
                    <a:pt x="299" y="132"/>
                  </a:lnTo>
                  <a:lnTo>
                    <a:pt x="301" y="134"/>
                  </a:lnTo>
                  <a:lnTo>
                    <a:pt x="301" y="137"/>
                  </a:lnTo>
                  <a:lnTo>
                    <a:pt x="299" y="141"/>
                  </a:lnTo>
                  <a:lnTo>
                    <a:pt x="299" y="143"/>
                  </a:lnTo>
                  <a:lnTo>
                    <a:pt x="299" y="143"/>
                  </a:lnTo>
                  <a:lnTo>
                    <a:pt x="299" y="144"/>
                  </a:lnTo>
                  <a:lnTo>
                    <a:pt x="299" y="146"/>
                  </a:lnTo>
                  <a:lnTo>
                    <a:pt x="297" y="150"/>
                  </a:lnTo>
                  <a:lnTo>
                    <a:pt x="287" y="155"/>
                  </a:lnTo>
                  <a:lnTo>
                    <a:pt x="274" y="155"/>
                  </a:lnTo>
                  <a:lnTo>
                    <a:pt x="260" y="155"/>
                  </a:lnTo>
                  <a:lnTo>
                    <a:pt x="246" y="158"/>
                  </a:lnTo>
                  <a:lnTo>
                    <a:pt x="236" y="165"/>
                  </a:lnTo>
                  <a:lnTo>
                    <a:pt x="224" y="174"/>
                  </a:lnTo>
                  <a:lnTo>
                    <a:pt x="213" y="183"/>
                  </a:lnTo>
                  <a:lnTo>
                    <a:pt x="198" y="188"/>
                  </a:lnTo>
                  <a:lnTo>
                    <a:pt x="196" y="185"/>
                  </a:lnTo>
                  <a:lnTo>
                    <a:pt x="194" y="181"/>
                  </a:lnTo>
                  <a:lnTo>
                    <a:pt x="194" y="178"/>
                  </a:lnTo>
                  <a:lnTo>
                    <a:pt x="192" y="172"/>
                  </a:lnTo>
                  <a:lnTo>
                    <a:pt x="198" y="169"/>
                  </a:lnTo>
                  <a:lnTo>
                    <a:pt x="203" y="165"/>
                  </a:lnTo>
                  <a:lnTo>
                    <a:pt x="206" y="160"/>
                  </a:lnTo>
                  <a:lnTo>
                    <a:pt x="210" y="155"/>
                  </a:lnTo>
                  <a:lnTo>
                    <a:pt x="212" y="150"/>
                  </a:lnTo>
                  <a:lnTo>
                    <a:pt x="192" y="150"/>
                  </a:lnTo>
                  <a:lnTo>
                    <a:pt x="180" y="155"/>
                  </a:lnTo>
                  <a:lnTo>
                    <a:pt x="166" y="157"/>
                  </a:lnTo>
                  <a:lnTo>
                    <a:pt x="150" y="155"/>
                  </a:lnTo>
                  <a:lnTo>
                    <a:pt x="140" y="150"/>
                  </a:lnTo>
                  <a:lnTo>
                    <a:pt x="135" y="150"/>
                  </a:lnTo>
                  <a:lnTo>
                    <a:pt x="135" y="146"/>
                  </a:lnTo>
                  <a:lnTo>
                    <a:pt x="140" y="144"/>
                  </a:lnTo>
                  <a:lnTo>
                    <a:pt x="144" y="143"/>
                  </a:lnTo>
                  <a:lnTo>
                    <a:pt x="145" y="141"/>
                  </a:lnTo>
                  <a:lnTo>
                    <a:pt x="149" y="139"/>
                  </a:lnTo>
                  <a:lnTo>
                    <a:pt x="150" y="134"/>
                  </a:lnTo>
                  <a:lnTo>
                    <a:pt x="147" y="134"/>
                  </a:lnTo>
                  <a:lnTo>
                    <a:pt x="147" y="130"/>
                  </a:lnTo>
                  <a:lnTo>
                    <a:pt x="152" y="130"/>
                  </a:lnTo>
                  <a:lnTo>
                    <a:pt x="156" y="129"/>
                  </a:lnTo>
                  <a:lnTo>
                    <a:pt x="159" y="129"/>
                  </a:lnTo>
                  <a:lnTo>
                    <a:pt x="163" y="127"/>
                  </a:lnTo>
                  <a:lnTo>
                    <a:pt x="161" y="125"/>
                  </a:lnTo>
                  <a:lnTo>
                    <a:pt x="159" y="123"/>
                  </a:lnTo>
                  <a:lnTo>
                    <a:pt x="157" y="122"/>
                  </a:lnTo>
                  <a:lnTo>
                    <a:pt x="157" y="120"/>
                  </a:lnTo>
                  <a:lnTo>
                    <a:pt x="156" y="118"/>
                  </a:lnTo>
                  <a:lnTo>
                    <a:pt x="154" y="115"/>
                  </a:lnTo>
                  <a:lnTo>
                    <a:pt x="157" y="115"/>
                  </a:lnTo>
                  <a:lnTo>
                    <a:pt x="159" y="113"/>
                  </a:lnTo>
                  <a:lnTo>
                    <a:pt x="159" y="113"/>
                  </a:lnTo>
                  <a:lnTo>
                    <a:pt x="161" y="113"/>
                  </a:lnTo>
                  <a:lnTo>
                    <a:pt x="163" y="111"/>
                  </a:lnTo>
                  <a:lnTo>
                    <a:pt x="182" y="117"/>
                  </a:lnTo>
                  <a:lnTo>
                    <a:pt x="198" y="123"/>
                  </a:lnTo>
                  <a:lnTo>
                    <a:pt x="212" y="130"/>
                  </a:lnTo>
                  <a:lnTo>
                    <a:pt x="227" y="136"/>
                  </a:lnTo>
                  <a:lnTo>
                    <a:pt x="246" y="137"/>
                  </a:lnTo>
                  <a:lnTo>
                    <a:pt x="243" y="129"/>
                  </a:lnTo>
                  <a:lnTo>
                    <a:pt x="240" y="122"/>
                  </a:lnTo>
                  <a:lnTo>
                    <a:pt x="238" y="117"/>
                  </a:lnTo>
                  <a:lnTo>
                    <a:pt x="236" y="104"/>
                  </a:lnTo>
                  <a:lnTo>
                    <a:pt x="240" y="103"/>
                  </a:lnTo>
                  <a:lnTo>
                    <a:pt x="243" y="101"/>
                  </a:lnTo>
                  <a:lnTo>
                    <a:pt x="248" y="101"/>
                  </a:lnTo>
                  <a:lnTo>
                    <a:pt x="255" y="101"/>
                  </a:lnTo>
                  <a:close/>
                  <a:moveTo>
                    <a:pt x="742" y="80"/>
                  </a:moveTo>
                  <a:lnTo>
                    <a:pt x="754" y="85"/>
                  </a:lnTo>
                  <a:lnTo>
                    <a:pt x="754" y="89"/>
                  </a:lnTo>
                  <a:lnTo>
                    <a:pt x="749" y="89"/>
                  </a:lnTo>
                  <a:lnTo>
                    <a:pt x="746" y="89"/>
                  </a:lnTo>
                  <a:lnTo>
                    <a:pt x="744" y="89"/>
                  </a:lnTo>
                  <a:lnTo>
                    <a:pt x="742" y="87"/>
                  </a:lnTo>
                  <a:lnTo>
                    <a:pt x="742" y="87"/>
                  </a:lnTo>
                  <a:lnTo>
                    <a:pt x="742" y="85"/>
                  </a:lnTo>
                  <a:lnTo>
                    <a:pt x="742" y="80"/>
                  </a:lnTo>
                  <a:close/>
                  <a:moveTo>
                    <a:pt x="140" y="80"/>
                  </a:moveTo>
                  <a:lnTo>
                    <a:pt x="140" y="87"/>
                  </a:lnTo>
                  <a:lnTo>
                    <a:pt x="140" y="92"/>
                  </a:lnTo>
                  <a:lnTo>
                    <a:pt x="142" y="97"/>
                  </a:lnTo>
                  <a:lnTo>
                    <a:pt x="140" y="101"/>
                  </a:lnTo>
                  <a:lnTo>
                    <a:pt x="140" y="104"/>
                  </a:lnTo>
                  <a:lnTo>
                    <a:pt x="135" y="108"/>
                  </a:lnTo>
                  <a:lnTo>
                    <a:pt x="130" y="111"/>
                  </a:lnTo>
                  <a:lnTo>
                    <a:pt x="124" y="115"/>
                  </a:lnTo>
                  <a:lnTo>
                    <a:pt x="121" y="120"/>
                  </a:lnTo>
                  <a:lnTo>
                    <a:pt x="114" y="117"/>
                  </a:lnTo>
                  <a:lnTo>
                    <a:pt x="110" y="115"/>
                  </a:lnTo>
                  <a:lnTo>
                    <a:pt x="107" y="113"/>
                  </a:lnTo>
                  <a:lnTo>
                    <a:pt x="105" y="111"/>
                  </a:lnTo>
                  <a:lnTo>
                    <a:pt x="102" y="108"/>
                  </a:lnTo>
                  <a:lnTo>
                    <a:pt x="100" y="125"/>
                  </a:lnTo>
                  <a:lnTo>
                    <a:pt x="95" y="134"/>
                  </a:lnTo>
                  <a:lnTo>
                    <a:pt x="82" y="137"/>
                  </a:lnTo>
                  <a:lnTo>
                    <a:pt x="72" y="137"/>
                  </a:lnTo>
                  <a:lnTo>
                    <a:pt x="61" y="137"/>
                  </a:lnTo>
                  <a:lnTo>
                    <a:pt x="48" y="137"/>
                  </a:lnTo>
                  <a:lnTo>
                    <a:pt x="48" y="123"/>
                  </a:lnTo>
                  <a:lnTo>
                    <a:pt x="67" y="110"/>
                  </a:lnTo>
                  <a:lnTo>
                    <a:pt x="88" y="97"/>
                  </a:lnTo>
                  <a:lnTo>
                    <a:pt x="112" y="87"/>
                  </a:lnTo>
                  <a:lnTo>
                    <a:pt x="140" y="80"/>
                  </a:lnTo>
                  <a:close/>
                  <a:moveTo>
                    <a:pt x="3671" y="80"/>
                  </a:moveTo>
                  <a:lnTo>
                    <a:pt x="3680" y="80"/>
                  </a:lnTo>
                  <a:lnTo>
                    <a:pt x="3683" y="89"/>
                  </a:lnTo>
                  <a:lnTo>
                    <a:pt x="3683" y="99"/>
                  </a:lnTo>
                  <a:lnTo>
                    <a:pt x="3683" y="111"/>
                  </a:lnTo>
                  <a:lnTo>
                    <a:pt x="3699" y="106"/>
                  </a:lnTo>
                  <a:lnTo>
                    <a:pt x="3711" y="99"/>
                  </a:lnTo>
                  <a:lnTo>
                    <a:pt x="3725" y="92"/>
                  </a:lnTo>
                  <a:lnTo>
                    <a:pt x="3725" y="146"/>
                  </a:lnTo>
                  <a:lnTo>
                    <a:pt x="3725" y="148"/>
                  </a:lnTo>
                  <a:lnTo>
                    <a:pt x="3723" y="148"/>
                  </a:lnTo>
                  <a:lnTo>
                    <a:pt x="3723" y="148"/>
                  </a:lnTo>
                  <a:lnTo>
                    <a:pt x="3723" y="148"/>
                  </a:lnTo>
                  <a:lnTo>
                    <a:pt x="3723" y="148"/>
                  </a:lnTo>
                  <a:lnTo>
                    <a:pt x="3722" y="150"/>
                  </a:lnTo>
                  <a:lnTo>
                    <a:pt x="3709" y="150"/>
                  </a:lnTo>
                  <a:lnTo>
                    <a:pt x="3692" y="151"/>
                  </a:lnTo>
                  <a:lnTo>
                    <a:pt x="3675" y="153"/>
                  </a:lnTo>
                  <a:lnTo>
                    <a:pt x="3661" y="155"/>
                  </a:lnTo>
                  <a:lnTo>
                    <a:pt x="3650" y="157"/>
                  </a:lnTo>
                  <a:lnTo>
                    <a:pt x="3645" y="158"/>
                  </a:lnTo>
                  <a:lnTo>
                    <a:pt x="3633" y="148"/>
                  </a:lnTo>
                  <a:lnTo>
                    <a:pt x="3624" y="134"/>
                  </a:lnTo>
                  <a:lnTo>
                    <a:pt x="3619" y="115"/>
                  </a:lnTo>
                  <a:lnTo>
                    <a:pt x="3620" y="110"/>
                  </a:lnTo>
                  <a:lnTo>
                    <a:pt x="3622" y="106"/>
                  </a:lnTo>
                  <a:lnTo>
                    <a:pt x="3624" y="103"/>
                  </a:lnTo>
                  <a:lnTo>
                    <a:pt x="3626" y="99"/>
                  </a:lnTo>
                  <a:lnTo>
                    <a:pt x="3627" y="96"/>
                  </a:lnTo>
                  <a:lnTo>
                    <a:pt x="3634" y="92"/>
                  </a:lnTo>
                  <a:lnTo>
                    <a:pt x="3643" y="87"/>
                  </a:lnTo>
                  <a:lnTo>
                    <a:pt x="3657" y="82"/>
                  </a:lnTo>
                  <a:lnTo>
                    <a:pt x="3671" y="80"/>
                  </a:lnTo>
                  <a:close/>
                  <a:moveTo>
                    <a:pt x="458" y="73"/>
                  </a:moveTo>
                  <a:lnTo>
                    <a:pt x="461" y="83"/>
                  </a:lnTo>
                  <a:lnTo>
                    <a:pt x="468" y="87"/>
                  </a:lnTo>
                  <a:lnTo>
                    <a:pt x="479" y="87"/>
                  </a:lnTo>
                  <a:lnTo>
                    <a:pt x="496" y="85"/>
                  </a:lnTo>
                  <a:lnTo>
                    <a:pt x="496" y="89"/>
                  </a:lnTo>
                  <a:lnTo>
                    <a:pt x="498" y="94"/>
                  </a:lnTo>
                  <a:lnTo>
                    <a:pt x="500" y="99"/>
                  </a:lnTo>
                  <a:lnTo>
                    <a:pt x="500" y="103"/>
                  </a:lnTo>
                  <a:lnTo>
                    <a:pt x="500" y="108"/>
                  </a:lnTo>
                  <a:lnTo>
                    <a:pt x="500" y="111"/>
                  </a:lnTo>
                  <a:lnTo>
                    <a:pt x="519" y="122"/>
                  </a:lnTo>
                  <a:lnTo>
                    <a:pt x="541" y="127"/>
                  </a:lnTo>
                  <a:lnTo>
                    <a:pt x="566" y="127"/>
                  </a:lnTo>
                  <a:lnTo>
                    <a:pt x="590" y="127"/>
                  </a:lnTo>
                  <a:lnTo>
                    <a:pt x="617" y="125"/>
                  </a:lnTo>
                  <a:lnTo>
                    <a:pt x="639" y="127"/>
                  </a:lnTo>
                  <a:lnTo>
                    <a:pt x="639" y="132"/>
                  </a:lnTo>
                  <a:lnTo>
                    <a:pt x="641" y="137"/>
                  </a:lnTo>
                  <a:lnTo>
                    <a:pt x="643" y="141"/>
                  </a:lnTo>
                  <a:lnTo>
                    <a:pt x="643" y="143"/>
                  </a:lnTo>
                  <a:lnTo>
                    <a:pt x="643" y="146"/>
                  </a:lnTo>
                  <a:lnTo>
                    <a:pt x="643" y="150"/>
                  </a:lnTo>
                  <a:lnTo>
                    <a:pt x="639" y="162"/>
                  </a:lnTo>
                  <a:lnTo>
                    <a:pt x="629" y="162"/>
                  </a:lnTo>
                  <a:lnTo>
                    <a:pt x="617" y="160"/>
                  </a:lnTo>
                  <a:lnTo>
                    <a:pt x="608" y="158"/>
                  </a:lnTo>
                  <a:lnTo>
                    <a:pt x="604" y="158"/>
                  </a:lnTo>
                  <a:lnTo>
                    <a:pt x="601" y="160"/>
                  </a:lnTo>
                  <a:lnTo>
                    <a:pt x="599" y="164"/>
                  </a:lnTo>
                  <a:lnTo>
                    <a:pt x="597" y="165"/>
                  </a:lnTo>
                  <a:lnTo>
                    <a:pt x="594" y="165"/>
                  </a:lnTo>
                  <a:lnTo>
                    <a:pt x="592" y="167"/>
                  </a:lnTo>
                  <a:lnTo>
                    <a:pt x="587" y="169"/>
                  </a:lnTo>
                  <a:lnTo>
                    <a:pt x="582" y="169"/>
                  </a:lnTo>
                  <a:lnTo>
                    <a:pt x="576" y="171"/>
                  </a:lnTo>
                  <a:lnTo>
                    <a:pt x="573" y="172"/>
                  </a:lnTo>
                  <a:lnTo>
                    <a:pt x="568" y="172"/>
                  </a:lnTo>
                  <a:lnTo>
                    <a:pt x="562" y="172"/>
                  </a:lnTo>
                  <a:lnTo>
                    <a:pt x="559" y="167"/>
                  </a:lnTo>
                  <a:lnTo>
                    <a:pt x="557" y="162"/>
                  </a:lnTo>
                  <a:lnTo>
                    <a:pt x="554" y="158"/>
                  </a:lnTo>
                  <a:lnTo>
                    <a:pt x="554" y="162"/>
                  </a:lnTo>
                  <a:lnTo>
                    <a:pt x="550" y="165"/>
                  </a:lnTo>
                  <a:lnTo>
                    <a:pt x="548" y="169"/>
                  </a:lnTo>
                  <a:lnTo>
                    <a:pt x="547" y="172"/>
                  </a:lnTo>
                  <a:lnTo>
                    <a:pt x="538" y="172"/>
                  </a:lnTo>
                  <a:lnTo>
                    <a:pt x="534" y="167"/>
                  </a:lnTo>
                  <a:lnTo>
                    <a:pt x="531" y="160"/>
                  </a:lnTo>
                  <a:lnTo>
                    <a:pt x="528" y="153"/>
                  </a:lnTo>
                  <a:lnTo>
                    <a:pt x="526" y="158"/>
                  </a:lnTo>
                  <a:lnTo>
                    <a:pt x="524" y="162"/>
                  </a:lnTo>
                  <a:lnTo>
                    <a:pt x="522" y="164"/>
                  </a:lnTo>
                  <a:lnTo>
                    <a:pt x="522" y="164"/>
                  </a:lnTo>
                  <a:lnTo>
                    <a:pt x="519" y="164"/>
                  </a:lnTo>
                  <a:lnTo>
                    <a:pt x="515" y="162"/>
                  </a:lnTo>
                  <a:lnTo>
                    <a:pt x="512" y="160"/>
                  </a:lnTo>
                  <a:lnTo>
                    <a:pt x="510" y="158"/>
                  </a:lnTo>
                  <a:lnTo>
                    <a:pt x="510" y="157"/>
                  </a:lnTo>
                  <a:lnTo>
                    <a:pt x="510" y="155"/>
                  </a:lnTo>
                  <a:lnTo>
                    <a:pt x="510" y="153"/>
                  </a:lnTo>
                  <a:lnTo>
                    <a:pt x="510" y="151"/>
                  </a:lnTo>
                  <a:lnTo>
                    <a:pt x="508" y="150"/>
                  </a:lnTo>
                  <a:lnTo>
                    <a:pt x="507" y="150"/>
                  </a:lnTo>
                  <a:lnTo>
                    <a:pt x="505" y="151"/>
                  </a:lnTo>
                  <a:lnTo>
                    <a:pt x="501" y="151"/>
                  </a:lnTo>
                  <a:lnTo>
                    <a:pt x="496" y="153"/>
                  </a:lnTo>
                  <a:lnTo>
                    <a:pt x="493" y="153"/>
                  </a:lnTo>
                  <a:lnTo>
                    <a:pt x="487" y="155"/>
                  </a:lnTo>
                  <a:lnTo>
                    <a:pt x="486" y="153"/>
                  </a:lnTo>
                  <a:lnTo>
                    <a:pt x="484" y="153"/>
                  </a:lnTo>
                  <a:lnTo>
                    <a:pt x="480" y="151"/>
                  </a:lnTo>
                  <a:lnTo>
                    <a:pt x="479" y="150"/>
                  </a:lnTo>
                  <a:lnTo>
                    <a:pt x="475" y="148"/>
                  </a:lnTo>
                  <a:lnTo>
                    <a:pt x="473" y="146"/>
                  </a:lnTo>
                  <a:lnTo>
                    <a:pt x="475" y="136"/>
                  </a:lnTo>
                  <a:lnTo>
                    <a:pt x="473" y="129"/>
                  </a:lnTo>
                  <a:lnTo>
                    <a:pt x="470" y="123"/>
                  </a:lnTo>
                  <a:lnTo>
                    <a:pt x="466" y="115"/>
                  </a:lnTo>
                  <a:lnTo>
                    <a:pt x="466" y="104"/>
                  </a:lnTo>
                  <a:lnTo>
                    <a:pt x="449" y="103"/>
                  </a:lnTo>
                  <a:lnTo>
                    <a:pt x="433" y="97"/>
                  </a:lnTo>
                  <a:lnTo>
                    <a:pt x="419" y="92"/>
                  </a:lnTo>
                  <a:lnTo>
                    <a:pt x="418" y="90"/>
                  </a:lnTo>
                  <a:lnTo>
                    <a:pt x="418" y="89"/>
                  </a:lnTo>
                  <a:lnTo>
                    <a:pt x="418" y="87"/>
                  </a:lnTo>
                  <a:lnTo>
                    <a:pt x="416" y="85"/>
                  </a:lnTo>
                  <a:lnTo>
                    <a:pt x="416" y="80"/>
                  </a:lnTo>
                  <a:lnTo>
                    <a:pt x="423" y="78"/>
                  </a:lnTo>
                  <a:lnTo>
                    <a:pt x="432" y="78"/>
                  </a:lnTo>
                  <a:lnTo>
                    <a:pt x="442" y="76"/>
                  </a:lnTo>
                  <a:lnTo>
                    <a:pt x="445" y="75"/>
                  </a:lnTo>
                  <a:lnTo>
                    <a:pt x="449" y="75"/>
                  </a:lnTo>
                  <a:lnTo>
                    <a:pt x="452" y="73"/>
                  </a:lnTo>
                  <a:lnTo>
                    <a:pt x="458" y="73"/>
                  </a:lnTo>
                  <a:close/>
                  <a:moveTo>
                    <a:pt x="377" y="73"/>
                  </a:moveTo>
                  <a:lnTo>
                    <a:pt x="409" y="73"/>
                  </a:lnTo>
                  <a:lnTo>
                    <a:pt x="409" y="76"/>
                  </a:lnTo>
                  <a:lnTo>
                    <a:pt x="411" y="80"/>
                  </a:lnTo>
                  <a:lnTo>
                    <a:pt x="411" y="83"/>
                  </a:lnTo>
                  <a:lnTo>
                    <a:pt x="412" y="89"/>
                  </a:lnTo>
                  <a:lnTo>
                    <a:pt x="404" y="89"/>
                  </a:lnTo>
                  <a:lnTo>
                    <a:pt x="400" y="89"/>
                  </a:lnTo>
                  <a:lnTo>
                    <a:pt x="397" y="89"/>
                  </a:lnTo>
                  <a:lnTo>
                    <a:pt x="390" y="87"/>
                  </a:lnTo>
                  <a:lnTo>
                    <a:pt x="384" y="87"/>
                  </a:lnTo>
                  <a:lnTo>
                    <a:pt x="377" y="85"/>
                  </a:lnTo>
                  <a:lnTo>
                    <a:pt x="377" y="73"/>
                  </a:lnTo>
                  <a:close/>
                  <a:moveTo>
                    <a:pt x="301" y="69"/>
                  </a:moveTo>
                  <a:lnTo>
                    <a:pt x="308" y="73"/>
                  </a:lnTo>
                  <a:lnTo>
                    <a:pt x="315" y="76"/>
                  </a:lnTo>
                  <a:lnTo>
                    <a:pt x="318" y="82"/>
                  </a:lnTo>
                  <a:lnTo>
                    <a:pt x="322" y="89"/>
                  </a:lnTo>
                  <a:lnTo>
                    <a:pt x="323" y="96"/>
                  </a:lnTo>
                  <a:lnTo>
                    <a:pt x="313" y="96"/>
                  </a:lnTo>
                  <a:lnTo>
                    <a:pt x="313" y="92"/>
                  </a:lnTo>
                  <a:lnTo>
                    <a:pt x="308" y="89"/>
                  </a:lnTo>
                  <a:lnTo>
                    <a:pt x="306" y="85"/>
                  </a:lnTo>
                  <a:lnTo>
                    <a:pt x="304" y="82"/>
                  </a:lnTo>
                  <a:lnTo>
                    <a:pt x="302" y="76"/>
                  </a:lnTo>
                  <a:lnTo>
                    <a:pt x="301" y="69"/>
                  </a:lnTo>
                  <a:close/>
                  <a:moveTo>
                    <a:pt x="489" y="61"/>
                  </a:moveTo>
                  <a:lnTo>
                    <a:pt x="505" y="61"/>
                  </a:lnTo>
                  <a:lnTo>
                    <a:pt x="505" y="69"/>
                  </a:lnTo>
                  <a:lnTo>
                    <a:pt x="489" y="69"/>
                  </a:lnTo>
                  <a:lnTo>
                    <a:pt x="489" y="61"/>
                  </a:lnTo>
                  <a:close/>
                  <a:moveTo>
                    <a:pt x="192" y="61"/>
                  </a:moveTo>
                  <a:lnTo>
                    <a:pt x="201" y="62"/>
                  </a:lnTo>
                  <a:lnTo>
                    <a:pt x="208" y="62"/>
                  </a:lnTo>
                  <a:lnTo>
                    <a:pt x="215" y="64"/>
                  </a:lnTo>
                  <a:lnTo>
                    <a:pt x="220" y="66"/>
                  </a:lnTo>
                  <a:lnTo>
                    <a:pt x="217" y="71"/>
                  </a:lnTo>
                  <a:lnTo>
                    <a:pt x="213" y="76"/>
                  </a:lnTo>
                  <a:lnTo>
                    <a:pt x="210" y="80"/>
                  </a:lnTo>
                  <a:lnTo>
                    <a:pt x="205" y="85"/>
                  </a:lnTo>
                  <a:lnTo>
                    <a:pt x="199" y="89"/>
                  </a:lnTo>
                  <a:lnTo>
                    <a:pt x="194" y="90"/>
                  </a:lnTo>
                  <a:lnTo>
                    <a:pt x="191" y="90"/>
                  </a:lnTo>
                  <a:lnTo>
                    <a:pt x="185" y="89"/>
                  </a:lnTo>
                  <a:lnTo>
                    <a:pt x="182" y="85"/>
                  </a:lnTo>
                  <a:lnTo>
                    <a:pt x="180" y="82"/>
                  </a:lnTo>
                  <a:lnTo>
                    <a:pt x="178" y="78"/>
                  </a:lnTo>
                  <a:lnTo>
                    <a:pt x="178" y="73"/>
                  </a:lnTo>
                  <a:lnTo>
                    <a:pt x="185" y="68"/>
                  </a:lnTo>
                  <a:lnTo>
                    <a:pt x="192" y="61"/>
                  </a:lnTo>
                  <a:close/>
                  <a:moveTo>
                    <a:pt x="435" y="54"/>
                  </a:moveTo>
                  <a:lnTo>
                    <a:pt x="440" y="54"/>
                  </a:lnTo>
                  <a:lnTo>
                    <a:pt x="444" y="54"/>
                  </a:lnTo>
                  <a:lnTo>
                    <a:pt x="447" y="54"/>
                  </a:lnTo>
                  <a:lnTo>
                    <a:pt x="449" y="54"/>
                  </a:lnTo>
                  <a:lnTo>
                    <a:pt x="452" y="54"/>
                  </a:lnTo>
                  <a:lnTo>
                    <a:pt x="456" y="54"/>
                  </a:lnTo>
                  <a:lnTo>
                    <a:pt x="461" y="54"/>
                  </a:lnTo>
                  <a:lnTo>
                    <a:pt x="461" y="61"/>
                  </a:lnTo>
                  <a:lnTo>
                    <a:pt x="438" y="66"/>
                  </a:lnTo>
                  <a:lnTo>
                    <a:pt x="435" y="54"/>
                  </a:lnTo>
                  <a:close/>
                  <a:moveTo>
                    <a:pt x="220" y="43"/>
                  </a:moveTo>
                  <a:lnTo>
                    <a:pt x="227" y="45"/>
                  </a:lnTo>
                  <a:lnTo>
                    <a:pt x="234" y="47"/>
                  </a:lnTo>
                  <a:lnTo>
                    <a:pt x="240" y="50"/>
                  </a:lnTo>
                  <a:lnTo>
                    <a:pt x="236" y="50"/>
                  </a:lnTo>
                  <a:lnTo>
                    <a:pt x="227" y="54"/>
                  </a:lnTo>
                  <a:lnTo>
                    <a:pt x="217" y="54"/>
                  </a:lnTo>
                  <a:lnTo>
                    <a:pt x="205" y="54"/>
                  </a:lnTo>
                  <a:lnTo>
                    <a:pt x="205" y="50"/>
                  </a:lnTo>
                  <a:lnTo>
                    <a:pt x="208" y="50"/>
                  </a:lnTo>
                  <a:lnTo>
                    <a:pt x="212" y="47"/>
                  </a:lnTo>
                  <a:lnTo>
                    <a:pt x="217" y="45"/>
                  </a:lnTo>
                  <a:lnTo>
                    <a:pt x="220" y="43"/>
                  </a:lnTo>
                  <a:close/>
                  <a:moveTo>
                    <a:pt x="2671" y="41"/>
                  </a:moveTo>
                  <a:lnTo>
                    <a:pt x="2688" y="43"/>
                  </a:lnTo>
                  <a:lnTo>
                    <a:pt x="2692" y="47"/>
                  </a:lnTo>
                  <a:lnTo>
                    <a:pt x="2694" y="50"/>
                  </a:lnTo>
                  <a:lnTo>
                    <a:pt x="2697" y="54"/>
                  </a:lnTo>
                  <a:lnTo>
                    <a:pt x="2695" y="57"/>
                  </a:lnTo>
                  <a:lnTo>
                    <a:pt x="2695" y="59"/>
                  </a:lnTo>
                  <a:lnTo>
                    <a:pt x="2695" y="59"/>
                  </a:lnTo>
                  <a:lnTo>
                    <a:pt x="2694" y="61"/>
                  </a:lnTo>
                  <a:lnTo>
                    <a:pt x="2694" y="61"/>
                  </a:lnTo>
                  <a:lnTo>
                    <a:pt x="2683" y="75"/>
                  </a:lnTo>
                  <a:lnTo>
                    <a:pt x="2669" y="85"/>
                  </a:lnTo>
                  <a:lnTo>
                    <a:pt x="2653" y="94"/>
                  </a:lnTo>
                  <a:lnTo>
                    <a:pt x="2634" y="101"/>
                  </a:lnTo>
                  <a:lnTo>
                    <a:pt x="2617" y="108"/>
                  </a:lnTo>
                  <a:lnTo>
                    <a:pt x="2601" y="115"/>
                  </a:lnTo>
                  <a:lnTo>
                    <a:pt x="2584" y="129"/>
                  </a:lnTo>
                  <a:lnTo>
                    <a:pt x="2564" y="150"/>
                  </a:lnTo>
                  <a:lnTo>
                    <a:pt x="2544" y="174"/>
                  </a:lnTo>
                  <a:lnTo>
                    <a:pt x="2524" y="202"/>
                  </a:lnTo>
                  <a:lnTo>
                    <a:pt x="2509" y="230"/>
                  </a:lnTo>
                  <a:lnTo>
                    <a:pt x="2498" y="258"/>
                  </a:lnTo>
                  <a:lnTo>
                    <a:pt x="2493" y="284"/>
                  </a:lnTo>
                  <a:lnTo>
                    <a:pt x="2495" y="293"/>
                  </a:lnTo>
                  <a:lnTo>
                    <a:pt x="2502" y="303"/>
                  </a:lnTo>
                  <a:lnTo>
                    <a:pt x="2510" y="314"/>
                  </a:lnTo>
                  <a:lnTo>
                    <a:pt x="2521" y="322"/>
                  </a:lnTo>
                  <a:lnTo>
                    <a:pt x="2521" y="326"/>
                  </a:lnTo>
                  <a:lnTo>
                    <a:pt x="2516" y="326"/>
                  </a:lnTo>
                  <a:lnTo>
                    <a:pt x="2512" y="335"/>
                  </a:lnTo>
                  <a:lnTo>
                    <a:pt x="2498" y="329"/>
                  </a:lnTo>
                  <a:lnTo>
                    <a:pt x="2482" y="326"/>
                  </a:lnTo>
                  <a:lnTo>
                    <a:pt x="2477" y="312"/>
                  </a:lnTo>
                  <a:lnTo>
                    <a:pt x="2468" y="300"/>
                  </a:lnTo>
                  <a:lnTo>
                    <a:pt x="2460" y="291"/>
                  </a:lnTo>
                  <a:lnTo>
                    <a:pt x="2451" y="282"/>
                  </a:lnTo>
                  <a:lnTo>
                    <a:pt x="2444" y="268"/>
                  </a:lnTo>
                  <a:lnTo>
                    <a:pt x="2454" y="261"/>
                  </a:lnTo>
                  <a:lnTo>
                    <a:pt x="2460" y="258"/>
                  </a:lnTo>
                  <a:lnTo>
                    <a:pt x="2460" y="253"/>
                  </a:lnTo>
                  <a:lnTo>
                    <a:pt x="2458" y="249"/>
                  </a:lnTo>
                  <a:lnTo>
                    <a:pt x="2456" y="242"/>
                  </a:lnTo>
                  <a:lnTo>
                    <a:pt x="2458" y="235"/>
                  </a:lnTo>
                  <a:lnTo>
                    <a:pt x="2463" y="226"/>
                  </a:lnTo>
                  <a:lnTo>
                    <a:pt x="2470" y="221"/>
                  </a:lnTo>
                  <a:lnTo>
                    <a:pt x="2477" y="214"/>
                  </a:lnTo>
                  <a:lnTo>
                    <a:pt x="2482" y="204"/>
                  </a:lnTo>
                  <a:lnTo>
                    <a:pt x="2479" y="202"/>
                  </a:lnTo>
                  <a:lnTo>
                    <a:pt x="2475" y="200"/>
                  </a:lnTo>
                  <a:lnTo>
                    <a:pt x="2475" y="199"/>
                  </a:lnTo>
                  <a:lnTo>
                    <a:pt x="2474" y="199"/>
                  </a:lnTo>
                  <a:lnTo>
                    <a:pt x="2474" y="197"/>
                  </a:lnTo>
                  <a:lnTo>
                    <a:pt x="2474" y="195"/>
                  </a:lnTo>
                  <a:lnTo>
                    <a:pt x="2482" y="186"/>
                  </a:lnTo>
                  <a:lnTo>
                    <a:pt x="2491" y="178"/>
                  </a:lnTo>
                  <a:lnTo>
                    <a:pt x="2496" y="165"/>
                  </a:lnTo>
                  <a:lnTo>
                    <a:pt x="2498" y="162"/>
                  </a:lnTo>
                  <a:lnTo>
                    <a:pt x="2496" y="157"/>
                  </a:lnTo>
                  <a:lnTo>
                    <a:pt x="2496" y="153"/>
                  </a:lnTo>
                  <a:lnTo>
                    <a:pt x="2495" y="151"/>
                  </a:lnTo>
                  <a:lnTo>
                    <a:pt x="2495" y="146"/>
                  </a:lnTo>
                  <a:lnTo>
                    <a:pt x="2495" y="143"/>
                  </a:lnTo>
                  <a:lnTo>
                    <a:pt x="2496" y="137"/>
                  </a:lnTo>
                  <a:lnTo>
                    <a:pt x="2510" y="122"/>
                  </a:lnTo>
                  <a:lnTo>
                    <a:pt x="2528" y="106"/>
                  </a:lnTo>
                  <a:lnTo>
                    <a:pt x="2550" y="90"/>
                  </a:lnTo>
                  <a:lnTo>
                    <a:pt x="2573" y="78"/>
                  </a:lnTo>
                  <a:lnTo>
                    <a:pt x="2592" y="69"/>
                  </a:lnTo>
                  <a:lnTo>
                    <a:pt x="2624" y="69"/>
                  </a:lnTo>
                  <a:lnTo>
                    <a:pt x="2634" y="64"/>
                  </a:lnTo>
                  <a:lnTo>
                    <a:pt x="2641" y="59"/>
                  </a:lnTo>
                  <a:lnTo>
                    <a:pt x="2646" y="52"/>
                  </a:lnTo>
                  <a:lnTo>
                    <a:pt x="2652" y="48"/>
                  </a:lnTo>
                  <a:lnTo>
                    <a:pt x="2659" y="45"/>
                  </a:lnTo>
                  <a:lnTo>
                    <a:pt x="2671" y="41"/>
                  </a:lnTo>
                  <a:close/>
                  <a:moveTo>
                    <a:pt x="400" y="15"/>
                  </a:moveTo>
                  <a:lnTo>
                    <a:pt x="416" y="15"/>
                  </a:lnTo>
                  <a:lnTo>
                    <a:pt x="421" y="22"/>
                  </a:lnTo>
                  <a:lnTo>
                    <a:pt x="428" y="29"/>
                  </a:lnTo>
                  <a:lnTo>
                    <a:pt x="435" y="34"/>
                  </a:lnTo>
                  <a:lnTo>
                    <a:pt x="432" y="38"/>
                  </a:lnTo>
                  <a:lnTo>
                    <a:pt x="430" y="40"/>
                  </a:lnTo>
                  <a:lnTo>
                    <a:pt x="428" y="41"/>
                  </a:lnTo>
                  <a:lnTo>
                    <a:pt x="426" y="45"/>
                  </a:lnTo>
                  <a:lnTo>
                    <a:pt x="425" y="48"/>
                  </a:lnTo>
                  <a:lnTo>
                    <a:pt x="423" y="54"/>
                  </a:lnTo>
                  <a:lnTo>
                    <a:pt x="418" y="54"/>
                  </a:lnTo>
                  <a:lnTo>
                    <a:pt x="411" y="54"/>
                  </a:lnTo>
                  <a:lnTo>
                    <a:pt x="407" y="52"/>
                  </a:lnTo>
                  <a:lnTo>
                    <a:pt x="402" y="52"/>
                  </a:lnTo>
                  <a:lnTo>
                    <a:pt x="397" y="50"/>
                  </a:lnTo>
                  <a:lnTo>
                    <a:pt x="397" y="43"/>
                  </a:lnTo>
                  <a:lnTo>
                    <a:pt x="398" y="38"/>
                  </a:lnTo>
                  <a:lnTo>
                    <a:pt x="400" y="31"/>
                  </a:lnTo>
                  <a:lnTo>
                    <a:pt x="400" y="24"/>
                  </a:lnTo>
                  <a:lnTo>
                    <a:pt x="400" y="15"/>
                  </a:lnTo>
                  <a:close/>
                  <a:moveTo>
                    <a:pt x="3165" y="0"/>
                  </a:moveTo>
                  <a:lnTo>
                    <a:pt x="3184" y="0"/>
                  </a:lnTo>
                  <a:lnTo>
                    <a:pt x="3188" y="5"/>
                  </a:lnTo>
                  <a:lnTo>
                    <a:pt x="3189" y="7"/>
                  </a:lnTo>
                  <a:lnTo>
                    <a:pt x="3191" y="10"/>
                  </a:lnTo>
                  <a:lnTo>
                    <a:pt x="3195" y="14"/>
                  </a:lnTo>
                  <a:lnTo>
                    <a:pt x="3196" y="19"/>
                  </a:lnTo>
                  <a:lnTo>
                    <a:pt x="3191" y="21"/>
                  </a:lnTo>
                  <a:lnTo>
                    <a:pt x="3189" y="22"/>
                  </a:lnTo>
                  <a:lnTo>
                    <a:pt x="3186" y="24"/>
                  </a:lnTo>
                  <a:lnTo>
                    <a:pt x="3184" y="27"/>
                  </a:lnTo>
                  <a:lnTo>
                    <a:pt x="3182" y="29"/>
                  </a:lnTo>
                  <a:lnTo>
                    <a:pt x="3181" y="34"/>
                  </a:lnTo>
                  <a:lnTo>
                    <a:pt x="3195" y="38"/>
                  </a:lnTo>
                  <a:lnTo>
                    <a:pt x="3202" y="41"/>
                  </a:lnTo>
                  <a:lnTo>
                    <a:pt x="3209" y="48"/>
                  </a:lnTo>
                  <a:lnTo>
                    <a:pt x="3216" y="57"/>
                  </a:lnTo>
                  <a:lnTo>
                    <a:pt x="3228" y="52"/>
                  </a:lnTo>
                  <a:lnTo>
                    <a:pt x="3240" y="50"/>
                  </a:lnTo>
                  <a:lnTo>
                    <a:pt x="3254" y="48"/>
                  </a:lnTo>
                  <a:lnTo>
                    <a:pt x="3270" y="43"/>
                  </a:lnTo>
                  <a:lnTo>
                    <a:pt x="3271" y="41"/>
                  </a:lnTo>
                  <a:lnTo>
                    <a:pt x="3271" y="41"/>
                  </a:lnTo>
                  <a:lnTo>
                    <a:pt x="3273" y="43"/>
                  </a:lnTo>
                  <a:lnTo>
                    <a:pt x="3273" y="45"/>
                  </a:lnTo>
                  <a:lnTo>
                    <a:pt x="3273" y="47"/>
                  </a:lnTo>
                  <a:lnTo>
                    <a:pt x="3287" y="54"/>
                  </a:lnTo>
                  <a:lnTo>
                    <a:pt x="3298" y="62"/>
                  </a:lnTo>
                  <a:lnTo>
                    <a:pt x="3306" y="73"/>
                  </a:lnTo>
                  <a:lnTo>
                    <a:pt x="3315" y="85"/>
                  </a:lnTo>
                  <a:lnTo>
                    <a:pt x="3315" y="108"/>
                  </a:lnTo>
                  <a:lnTo>
                    <a:pt x="3303" y="117"/>
                  </a:lnTo>
                  <a:lnTo>
                    <a:pt x="3298" y="125"/>
                  </a:lnTo>
                  <a:lnTo>
                    <a:pt x="3294" y="134"/>
                  </a:lnTo>
                  <a:lnTo>
                    <a:pt x="3289" y="143"/>
                  </a:lnTo>
                  <a:lnTo>
                    <a:pt x="3275" y="151"/>
                  </a:lnTo>
                  <a:lnTo>
                    <a:pt x="3259" y="160"/>
                  </a:lnTo>
                  <a:lnTo>
                    <a:pt x="3243" y="171"/>
                  </a:lnTo>
                  <a:lnTo>
                    <a:pt x="3231" y="185"/>
                  </a:lnTo>
                  <a:lnTo>
                    <a:pt x="3235" y="185"/>
                  </a:lnTo>
                  <a:lnTo>
                    <a:pt x="3247" y="178"/>
                  </a:lnTo>
                  <a:lnTo>
                    <a:pt x="3261" y="176"/>
                  </a:lnTo>
                  <a:lnTo>
                    <a:pt x="3277" y="178"/>
                  </a:lnTo>
                  <a:lnTo>
                    <a:pt x="3277" y="181"/>
                  </a:lnTo>
                  <a:lnTo>
                    <a:pt x="3275" y="185"/>
                  </a:lnTo>
                  <a:lnTo>
                    <a:pt x="3275" y="186"/>
                  </a:lnTo>
                  <a:lnTo>
                    <a:pt x="3275" y="188"/>
                  </a:lnTo>
                  <a:lnTo>
                    <a:pt x="3275" y="188"/>
                  </a:lnTo>
                  <a:lnTo>
                    <a:pt x="3275" y="190"/>
                  </a:lnTo>
                  <a:lnTo>
                    <a:pt x="3277" y="190"/>
                  </a:lnTo>
                  <a:lnTo>
                    <a:pt x="3280" y="192"/>
                  </a:lnTo>
                  <a:lnTo>
                    <a:pt x="3285" y="186"/>
                  </a:lnTo>
                  <a:lnTo>
                    <a:pt x="3292" y="181"/>
                  </a:lnTo>
                  <a:lnTo>
                    <a:pt x="3299" y="176"/>
                  </a:lnTo>
                  <a:lnTo>
                    <a:pt x="3308" y="172"/>
                  </a:lnTo>
                  <a:lnTo>
                    <a:pt x="3308" y="178"/>
                  </a:lnTo>
                  <a:lnTo>
                    <a:pt x="3305" y="183"/>
                  </a:lnTo>
                  <a:lnTo>
                    <a:pt x="3303" y="188"/>
                  </a:lnTo>
                  <a:lnTo>
                    <a:pt x="3301" y="195"/>
                  </a:lnTo>
                  <a:lnTo>
                    <a:pt x="3299" y="204"/>
                  </a:lnTo>
                  <a:lnTo>
                    <a:pt x="3301" y="206"/>
                  </a:lnTo>
                  <a:lnTo>
                    <a:pt x="3301" y="206"/>
                  </a:lnTo>
                  <a:lnTo>
                    <a:pt x="3301" y="206"/>
                  </a:lnTo>
                  <a:lnTo>
                    <a:pt x="3301" y="206"/>
                  </a:lnTo>
                  <a:lnTo>
                    <a:pt x="3303" y="206"/>
                  </a:lnTo>
                  <a:lnTo>
                    <a:pt x="3303" y="207"/>
                  </a:lnTo>
                  <a:lnTo>
                    <a:pt x="3312" y="207"/>
                  </a:lnTo>
                  <a:lnTo>
                    <a:pt x="3312" y="195"/>
                  </a:lnTo>
                  <a:lnTo>
                    <a:pt x="3329" y="193"/>
                  </a:lnTo>
                  <a:lnTo>
                    <a:pt x="3345" y="193"/>
                  </a:lnTo>
                  <a:lnTo>
                    <a:pt x="3357" y="195"/>
                  </a:lnTo>
                  <a:lnTo>
                    <a:pt x="3369" y="204"/>
                  </a:lnTo>
                  <a:lnTo>
                    <a:pt x="3369" y="206"/>
                  </a:lnTo>
                  <a:lnTo>
                    <a:pt x="3369" y="211"/>
                  </a:lnTo>
                  <a:lnTo>
                    <a:pt x="3371" y="216"/>
                  </a:lnTo>
                  <a:lnTo>
                    <a:pt x="3371" y="221"/>
                  </a:lnTo>
                  <a:lnTo>
                    <a:pt x="3373" y="226"/>
                  </a:lnTo>
                  <a:lnTo>
                    <a:pt x="3423" y="230"/>
                  </a:lnTo>
                  <a:lnTo>
                    <a:pt x="3427" y="219"/>
                  </a:lnTo>
                  <a:lnTo>
                    <a:pt x="3427" y="216"/>
                  </a:lnTo>
                  <a:lnTo>
                    <a:pt x="3427" y="214"/>
                  </a:lnTo>
                  <a:lnTo>
                    <a:pt x="3427" y="211"/>
                  </a:lnTo>
                  <a:lnTo>
                    <a:pt x="3427" y="206"/>
                  </a:lnTo>
                  <a:lnTo>
                    <a:pt x="3427" y="200"/>
                  </a:lnTo>
                  <a:lnTo>
                    <a:pt x="3430" y="199"/>
                  </a:lnTo>
                  <a:lnTo>
                    <a:pt x="3430" y="199"/>
                  </a:lnTo>
                  <a:lnTo>
                    <a:pt x="3432" y="199"/>
                  </a:lnTo>
                  <a:lnTo>
                    <a:pt x="3432" y="197"/>
                  </a:lnTo>
                  <a:lnTo>
                    <a:pt x="3434" y="195"/>
                  </a:lnTo>
                  <a:lnTo>
                    <a:pt x="3444" y="200"/>
                  </a:lnTo>
                  <a:lnTo>
                    <a:pt x="3455" y="206"/>
                  </a:lnTo>
                  <a:lnTo>
                    <a:pt x="3465" y="211"/>
                  </a:lnTo>
                  <a:lnTo>
                    <a:pt x="3476" y="202"/>
                  </a:lnTo>
                  <a:lnTo>
                    <a:pt x="3488" y="197"/>
                  </a:lnTo>
                  <a:lnTo>
                    <a:pt x="3507" y="195"/>
                  </a:lnTo>
                  <a:lnTo>
                    <a:pt x="3507" y="200"/>
                  </a:lnTo>
                  <a:lnTo>
                    <a:pt x="3510" y="200"/>
                  </a:lnTo>
                  <a:lnTo>
                    <a:pt x="3519" y="235"/>
                  </a:lnTo>
                  <a:lnTo>
                    <a:pt x="3507" y="247"/>
                  </a:lnTo>
                  <a:lnTo>
                    <a:pt x="3500" y="265"/>
                  </a:lnTo>
                  <a:lnTo>
                    <a:pt x="3502" y="268"/>
                  </a:lnTo>
                  <a:lnTo>
                    <a:pt x="3504" y="272"/>
                  </a:lnTo>
                  <a:lnTo>
                    <a:pt x="3504" y="275"/>
                  </a:lnTo>
                  <a:lnTo>
                    <a:pt x="3505" y="279"/>
                  </a:lnTo>
                  <a:lnTo>
                    <a:pt x="3507" y="284"/>
                  </a:lnTo>
                  <a:lnTo>
                    <a:pt x="3516" y="293"/>
                  </a:lnTo>
                  <a:lnTo>
                    <a:pt x="3528" y="300"/>
                  </a:lnTo>
                  <a:lnTo>
                    <a:pt x="3538" y="307"/>
                  </a:lnTo>
                  <a:lnTo>
                    <a:pt x="3538" y="307"/>
                  </a:lnTo>
                  <a:lnTo>
                    <a:pt x="3540" y="305"/>
                  </a:lnTo>
                  <a:lnTo>
                    <a:pt x="3540" y="305"/>
                  </a:lnTo>
                  <a:lnTo>
                    <a:pt x="3540" y="305"/>
                  </a:lnTo>
                  <a:lnTo>
                    <a:pt x="3540" y="305"/>
                  </a:lnTo>
                  <a:lnTo>
                    <a:pt x="3542" y="303"/>
                  </a:lnTo>
                  <a:lnTo>
                    <a:pt x="3547" y="295"/>
                  </a:lnTo>
                  <a:lnTo>
                    <a:pt x="3551" y="284"/>
                  </a:lnTo>
                  <a:lnTo>
                    <a:pt x="3554" y="274"/>
                  </a:lnTo>
                  <a:lnTo>
                    <a:pt x="3561" y="265"/>
                  </a:lnTo>
                  <a:lnTo>
                    <a:pt x="3561" y="274"/>
                  </a:lnTo>
                  <a:lnTo>
                    <a:pt x="3563" y="281"/>
                  </a:lnTo>
                  <a:lnTo>
                    <a:pt x="3566" y="286"/>
                  </a:lnTo>
                  <a:lnTo>
                    <a:pt x="3572" y="289"/>
                  </a:lnTo>
                  <a:lnTo>
                    <a:pt x="3579" y="291"/>
                  </a:lnTo>
                  <a:lnTo>
                    <a:pt x="3587" y="293"/>
                  </a:lnTo>
                  <a:lnTo>
                    <a:pt x="3600" y="272"/>
                  </a:lnTo>
                  <a:lnTo>
                    <a:pt x="3605" y="277"/>
                  </a:lnTo>
                  <a:lnTo>
                    <a:pt x="3610" y="281"/>
                  </a:lnTo>
                  <a:lnTo>
                    <a:pt x="3613" y="286"/>
                  </a:lnTo>
                  <a:lnTo>
                    <a:pt x="3619" y="289"/>
                  </a:lnTo>
                  <a:lnTo>
                    <a:pt x="3626" y="293"/>
                  </a:lnTo>
                  <a:lnTo>
                    <a:pt x="3629" y="289"/>
                  </a:lnTo>
                  <a:lnTo>
                    <a:pt x="3633" y="286"/>
                  </a:lnTo>
                  <a:lnTo>
                    <a:pt x="3636" y="286"/>
                  </a:lnTo>
                  <a:lnTo>
                    <a:pt x="3638" y="286"/>
                  </a:lnTo>
                  <a:lnTo>
                    <a:pt x="3643" y="286"/>
                  </a:lnTo>
                  <a:lnTo>
                    <a:pt x="3647" y="288"/>
                  </a:lnTo>
                  <a:lnTo>
                    <a:pt x="3654" y="288"/>
                  </a:lnTo>
                  <a:lnTo>
                    <a:pt x="3652" y="270"/>
                  </a:lnTo>
                  <a:lnTo>
                    <a:pt x="3648" y="258"/>
                  </a:lnTo>
                  <a:lnTo>
                    <a:pt x="3645" y="242"/>
                  </a:lnTo>
                  <a:lnTo>
                    <a:pt x="3657" y="239"/>
                  </a:lnTo>
                  <a:lnTo>
                    <a:pt x="3668" y="235"/>
                  </a:lnTo>
                  <a:lnTo>
                    <a:pt x="3685" y="235"/>
                  </a:lnTo>
                  <a:lnTo>
                    <a:pt x="3704" y="237"/>
                  </a:lnTo>
                  <a:lnTo>
                    <a:pt x="3723" y="242"/>
                  </a:lnTo>
                  <a:lnTo>
                    <a:pt x="3741" y="247"/>
                  </a:lnTo>
                  <a:lnTo>
                    <a:pt x="3757" y="253"/>
                  </a:lnTo>
                  <a:lnTo>
                    <a:pt x="3764" y="258"/>
                  </a:lnTo>
                  <a:lnTo>
                    <a:pt x="3767" y="261"/>
                  </a:lnTo>
                  <a:lnTo>
                    <a:pt x="3769" y="267"/>
                  </a:lnTo>
                  <a:lnTo>
                    <a:pt x="3769" y="270"/>
                  </a:lnTo>
                  <a:lnTo>
                    <a:pt x="3771" y="272"/>
                  </a:lnTo>
                  <a:lnTo>
                    <a:pt x="3771" y="275"/>
                  </a:lnTo>
                  <a:lnTo>
                    <a:pt x="3774" y="277"/>
                  </a:lnTo>
                  <a:lnTo>
                    <a:pt x="3778" y="279"/>
                  </a:lnTo>
                  <a:lnTo>
                    <a:pt x="3783" y="281"/>
                  </a:lnTo>
                  <a:lnTo>
                    <a:pt x="3793" y="277"/>
                  </a:lnTo>
                  <a:lnTo>
                    <a:pt x="3805" y="277"/>
                  </a:lnTo>
                  <a:lnTo>
                    <a:pt x="3818" y="277"/>
                  </a:lnTo>
                  <a:lnTo>
                    <a:pt x="3823" y="288"/>
                  </a:lnTo>
                  <a:lnTo>
                    <a:pt x="3830" y="298"/>
                  </a:lnTo>
                  <a:lnTo>
                    <a:pt x="3840" y="307"/>
                  </a:lnTo>
                  <a:lnTo>
                    <a:pt x="3853" y="312"/>
                  </a:lnTo>
                  <a:lnTo>
                    <a:pt x="3865" y="307"/>
                  </a:lnTo>
                  <a:lnTo>
                    <a:pt x="3882" y="307"/>
                  </a:lnTo>
                  <a:lnTo>
                    <a:pt x="3898" y="309"/>
                  </a:lnTo>
                  <a:lnTo>
                    <a:pt x="3914" y="312"/>
                  </a:lnTo>
                  <a:lnTo>
                    <a:pt x="3926" y="315"/>
                  </a:lnTo>
                  <a:lnTo>
                    <a:pt x="3931" y="331"/>
                  </a:lnTo>
                  <a:lnTo>
                    <a:pt x="3933" y="345"/>
                  </a:lnTo>
                  <a:lnTo>
                    <a:pt x="3936" y="357"/>
                  </a:lnTo>
                  <a:lnTo>
                    <a:pt x="3940" y="359"/>
                  </a:lnTo>
                  <a:lnTo>
                    <a:pt x="3942" y="363"/>
                  </a:lnTo>
                  <a:lnTo>
                    <a:pt x="3945" y="364"/>
                  </a:lnTo>
                  <a:lnTo>
                    <a:pt x="3978" y="361"/>
                  </a:lnTo>
                  <a:lnTo>
                    <a:pt x="4011" y="361"/>
                  </a:lnTo>
                  <a:lnTo>
                    <a:pt x="4045" y="361"/>
                  </a:lnTo>
                  <a:lnTo>
                    <a:pt x="4048" y="368"/>
                  </a:lnTo>
                  <a:lnTo>
                    <a:pt x="4053" y="373"/>
                  </a:lnTo>
                  <a:lnTo>
                    <a:pt x="4059" y="380"/>
                  </a:lnTo>
                  <a:lnTo>
                    <a:pt x="4064" y="384"/>
                  </a:lnTo>
                  <a:lnTo>
                    <a:pt x="4071" y="389"/>
                  </a:lnTo>
                  <a:lnTo>
                    <a:pt x="4071" y="384"/>
                  </a:lnTo>
                  <a:lnTo>
                    <a:pt x="4073" y="382"/>
                  </a:lnTo>
                  <a:lnTo>
                    <a:pt x="4074" y="378"/>
                  </a:lnTo>
                  <a:lnTo>
                    <a:pt x="4074" y="375"/>
                  </a:lnTo>
                  <a:lnTo>
                    <a:pt x="4076" y="370"/>
                  </a:lnTo>
                  <a:lnTo>
                    <a:pt x="4073" y="364"/>
                  </a:lnTo>
                  <a:lnTo>
                    <a:pt x="4071" y="361"/>
                  </a:lnTo>
                  <a:lnTo>
                    <a:pt x="4069" y="359"/>
                  </a:lnTo>
                  <a:lnTo>
                    <a:pt x="4069" y="356"/>
                  </a:lnTo>
                  <a:lnTo>
                    <a:pt x="4071" y="352"/>
                  </a:lnTo>
                  <a:lnTo>
                    <a:pt x="4071" y="347"/>
                  </a:lnTo>
                  <a:lnTo>
                    <a:pt x="4071" y="342"/>
                  </a:lnTo>
                  <a:lnTo>
                    <a:pt x="4088" y="345"/>
                  </a:lnTo>
                  <a:lnTo>
                    <a:pt x="4100" y="352"/>
                  </a:lnTo>
                  <a:lnTo>
                    <a:pt x="4114" y="357"/>
                  </a:lnTo>
                  <a:lnTo>
                    <a:pt x="4120" y="357"/>
                  </a:lnTo>
                  <a:lnTo>
                    <a:pt x="4125" y="357"/>
                  </a:lnTo>
                  <a:lnTo>
                    <a:pt x="4130" y="356"/>
                  </a:lnTo>
                  <a:lnTo>
                    <a:pt x="4134" y="352"/>
                  </a:lnTo>
                  <a:lnTo>
                    <a:pt x="4137" y="350"/>
                  </a:lnTo>
                  <a:lnTo>
                    <a:pt x="4141" y="349"/>
                  </a:lnTo>
                  <a:lnTo>
                    <a:pt x="4198" y="373"/>
                  </a:lnTo>
                  <a:lnTo>
                    <a:pt x="4230" y="406"/>
                  </a:lnTo>
                  <a:lnTo>
                    <a:pt x="4235" y="410"/>
                  </a:lnTo>
                  <a:lnTo>
                    <a:pt x="4240" y="410"/>
                  </a:lnTo>
                  <a:lnTo>
                    <a:pt x="4245" y="411"/>
                  </a:lnTo>
                  <a:lnTo>
                    <a:pt x="4251" y="411"/>
                  </a:lnTo>
                  <a:lnTo>
                    <a:pt x="4256" y="415"/>
                  </a:lnTo>
                  <a:lnTo>
                    <a:pt x="4266" y="424"/>
                  </a:lnTo>
                  <a:lnTo>
                    <a:pt x="4273" y="434"/>
                  </a:lnTo>
                  <a:lnTo>
                    <a:pt x="4280" y="443"/>
                  </a:lnTo>
                  <a:lnTo>
                    <a:pt x="4289" y="450"/>
                  </a:lnTo>
                  <a:lnTo>
                    <a:pt x="4306" y="453"/>
                  </a:lnTo>
                  <a:lnTo>
                    <a:pt x="4308" y="452"/>
                  </a:lnTo>
                  <a:lnTo>
                    <a:pt x="4310" y="452"/>
                  </a:lnTo>
                  <a:lnTo>
                    <a:pt x="4312" y="450"/>
                  </a:lnTo>
                  <a:lnTo>
                    <a:pt x="4313" y="450"/>
                  </a:lnTo>
                  <a:lnTo>
                    <a:pt x="4317" y="450"/>
                  </a:lnTo>
                  <a:lnTo>
                    <a:pt x="4327" y="462"/>
                  </a:lnTo>
                  <a:lnTo>
                    <a:pt x="4338" y="474"/>
                  </a:lnTo>
                  <a:lnTo>
                    <a:pt x="4347" y="487"/>
                  </a:lnTo>
                  <a:lnTo>
                    <a:pt x="4352" y="504"/>
                  </a:lnTo>
                  <a:lnTo>
                    <a:pt x="4317" y="504"/>
                  </a:lnTo>
                  <a:lnTo>
                    <a:pt x="4315" y="507"/>
                  </a:lnTo>
                  <a:lnTo>
                    <a:pt x="4312" y="511"/>
                  </a:lnTo>
                  <a:lnTo>
                    <a:pt x="4310" y="513"/>
                  </a:lnTo>
                  <a:lnTo>
                    <a:pt x="4308" y="518"/>
                  </a:lnTo>
                  <a:lnTo>
                    <a:pt x="4306" y="523"/>
                  </a:lnTo>
                  <a:lnTo>
                    <a:pt x="4310" y="525"/>
                  </a:lnTo>
                  <a:lnTo>
                    <a:pt x="4312" y="527"/>
                  </a:lnTo>
                  <a:lnTo>
                    <a:pt x="4313" y="528"/>
                  </a:lnTo>
                  <a:lnTo>
                    <a:pt x="4315" y="532"/>
                  </a:lnTo>
                  <a:lnTo>
                    <a:pt x="4315" y="534"/>
                  </a:lnTo>
                  <a:lnTo>
                    <a:pt x="4313" y="537"/>
                  </a:lnTo>
                  <a:lnTo>
                    <a:pt x="4310" y="542"/>
                  </a:lnTo>
                  <a:lnTo>
                    <a:pt x="4308" y="544"/>
                  </a:lnTo>
                  <a:lnTo>
                    <a:pt x="4305" y="546"/>
                  </a:lnTo>
                  <a:lnTo>
                    <a:pt x="4301" y="546"/>
                  </a:lnTo>
                  <a:lnTo>
                    <a:pt x="4298" y="546"/>
                  </a:lnTo>
                  <a:lnTo>
                    <a:pt x="4291" y="546"/>
                  </a:lnTo>
                  <a:lnTo>
                    <a:pt x="4284" y="535"/>
                  </a:lnTo>
                  <a:lnTo>
                    <a:pt x="4273" y="530"/>
                  </a:lnTo>
                  <a:lnTo>
                    <a:pt x="4259" y="527"/>
                  </a:lnTo>
                  <a:lnTo>
                    <a:pt x="4259" y="514"/>
                  </a:lnTo>
                  <a:lnTo>
                    <a:pt x="4256" y="513"/>
                  </a:lnTo>
                  <a:lnTo>
                    <a:pt x="4252" y="511"/>
                  </a:lnTo>
                  <a:lnTo>
                    <a:pt x="4251" y="509"/>
                  </a:lnTo>
                  <a:lnTo>
                    <a:pt x="4247" y="507"/>
                  </a:lnTo>
                  <a:lnTo>
                    <a:pt x="4240" y="507"/>
                  </a:lnTo>
                  <a:lnTo>
                    <a:pt x="4238" y="507"/>
                  </a:lnTo>
                  <a:lnTo>
                    <a:pt x="4237" y="509"/>
                  </a:lnTo>
                  <a:lnTo>
                    <a:pt x="4235" y="509"/>
                  </a:lnTo>
                  <a:lnTo>
                    <a:pt x="4233" y="509"/>
                  </a:lnTo>
                  <a:lnTo>
                    <a:pt x="4230" y="511"/>
                  </a:lnTo>
                  <a:lnTo>
                    <a:pt x="4226" y="504"/>
                  </a:lnTo>
                  <a:lnTo>
                    <a:pt x="4221" y="497"/>
                  </a:lnTo>
                  <a:lnTo>
                    <a:pt x="4217" y="492"/>
                  </a:lnTo>
                  <a:lnTo>
                    <a:pt x="4217" y="504"/>
                  </a:lnTo>
                  <a:lnTo>
                    <a:pt x="4214" y="518"/>
                  </a:lnTo>
                  <a:lnTo>
                    <a:pt x="4210" y="530"/>
                  </a:lnTo>
                  <a:lnTo>
                    <a:pt x="4202" y="537"/>
                  </a:lnTo>
                  <a:lnTo>
                    <a:pt x="4198" y="539"/>
                  </a:lnTo>
                  <a:lnTo>
                    <a:pt x="4195" y="539"/>
                  </a:lnTo>
                  <a:lnTo>
                    <a:pt x="4193" y="539"/>
                  </a:lnTo>
                  <a:lnTo>
                    <a:pt x="4191" y="539"/>
                  </a:lnTo>
                  <a:lnTo>
                    <a:pt x="4189" y="537"/>
                  </a:lnTo>
                  <a:lnTo>
                    <a:pt x="4188" y="537"/>
                  </a:lnTo>
                  <a:lnTo>
                    <a:pt x="4186" y="537"/>
                  </a:lnTo>
                  <a:lnTo>
                    <a:pt x="4184" y="539"/>
                  </a:lnTo>
                  <a:lnTo>
                    <a:pt x="4182" y="541"/>
                  </a:lnTo>
                  <a:lnTo>
                    <a:pt x="4179" y="546"/>
                  </a:lnTo>
                  <a:lnTo>
                    <a:pt x="4189" y="558"/>
                  </a:lnTo>
                  <a:lnTo>
                    <a:pt x="4200" y="579"/>
                  </a:lnTo>
                  <a:lnTo>
                    <a:pt x="4205" y="603"/>
                  </a:lnTo>
                  <a:lnTo>
                    <a:pt x="4202" y="603"/>
                  </a:lnTo>
                  <a:lnTo>
                    <a:pt x="4200" y="605"/>
                  </a:lnTo>
                  <a:lnTo>
                    <a:pt x="4196" y="605"/>
                  </a:lnTo>
                  <a:lnTo>
                    <a:pt x="4191" y="607"/>
                  </a:lnTo>
                  <a:lnTo>
                    <a:pt x="4184" y="602"/>
                  </a:lnTo>
                  <a:lnTo>
                    <a:pt x="4179" y="598"/>
                  </a:lnTo>
                  <a:lnTo>
                    <a:pt x="4172" y="597"/>
                  </a:lnTo>
                  <a:lnTo>
                    <a:pt x="4163" y="595"/>
                  </a:lnTo>
                  <a:lnTo>
                    <a:pt x="4158" y="609"/>
                  </a:lnTo>
                  <a:lnTo>
                    <a:pt x="4148" y="616"/>
                  </a:lnTo>
                  <a:lnTo>
                    <a:pt x="4135" y="621"/>
                  </a:lnTo>
                  <a:lnTo>
                    <a:pt x="4121" y="626"/>
                  </a:lnTo>
                  <a:lnTo>
                    <a:pt x="4120" y="640"/>
                  </a:lnTo>
                  <a:lnTo>
                    <a:pt x="4116" y="651"/>
                  </a:lnTo>
                  <a:lnTo>
                    <a:pt x="4109" y="661"/>
                  </a:lnTo>
                  <a:lnTo>
                    <a:pt x="4095" y="663"/>
                  </a:lnTo>
                  <a:lnTo>
                    <a:pt x="4085" y="666"/>
                  </a:lnTo>
                  <a:lnTo>
                    <a:pt x="4078" y="670"/>
                  </a:lnTo>
                  <a:lnTo>
                    <a:pt x="4071" y="672"/>
                  </a:lnTo>
                  <a:lnTo>
                    <a:pt x="4066" y="668"/>
                  </a:lnTo>
                  <a:lnTo>
                    <a:pt x="4060" y="663"/>
                  </a:lnTo>
                  <a:lnTo>
                    <a:pt x="4057" y="658"/>
                  </a:lnTo>
                  <a:lnTo>
                    <a:pt x="4050" y="659"/>
                  </a:lnTo>
                  <a:lnTo>
                    <a:pt x="4041" y="661"/>
                  </a:lnTo>
                  <a:lnTo>
                    <a:pt x="4034" y="665"/>
                  </a:lnTo>
                  <a:lnTo>
                    <a:pt x="4029" y="668"/>
                  </a:lnTo>
                  <a:lnTo>
                    <a:pt x="4029" y="675"/>
                  </a:lnTo>
                  <a:lnTo>
                    <a:pt x="4024" y="677"/>
                  </a:lnTo>
                  <a:lnTo>
                    <a:pt x="4015" y="677"/>
                  </a:lnTo>
                  <a:lnTo>
                    <a:pt x="4003" y="677"/>
                  </a:lnTo>
                  <a:lnTo>
                    <a:pt x="3992" y="679"/>
                  </a:lnTo>
                  <a:lnTo>
                    <a:pt x="3987" y="680"/>
                  </a:lnTo>
                  <a:lnTo>
                    <a:pt x="3978" y="701"/>
                  </a:lnTo>
                  <a:lnTo>
                    <a:pt x="3977" y="724"/>
                  </a:lnTo>
                  <a:lnTo>
                    <a:pt x="3977" y="750"/>
                  </a:lnTo>
                  <a:lnTo>
                    <a:pt x="3980" y="773"/>
                  </a:lnTo>
                  <a:lnTo>
                    <a:pt x="3975" y="773"/>
                  </a:lnTo>
                  <a:lnTo>
                    <a:pt x="3973" y="773"/>
                  </a:lnTo>
                  <a:lnTo>
                    <a:pt x="3971" y="773"/>
                  </a:lnTo>
                  <a:lnTo>
                    <a:pt x="3970" y="775"/>
                  </a:lnTo>
                  <a:lnTo>
                    <a:pt x="3968" y="776"/>
                  </a:lnTo>
                  <a:lnTo>
                    <a:pt x="3966" y="782"/>
                  </a:lnTo>
                  <a:lnTo>
                    <a:pt x="3964" y="787"/>
                  </a:lnTo>
                  <a:lnTo>
                    <a:pt x="3964" y="794"/>
                  </a:lnTo>
                  <a:lnTo>
                    <a:pt x="3964" y="802"/>
                  </a:lnTo>
                  <a:lnTo>
                    <a:pt x="3952" y="802"/>
                  </a:lnTo>
                  <a:lnTo>
                    <a:pt x="3945" y="813"/>
                  </a:lnTo>
                  <a:lnTo>
                    <a:pt x="3940" y="820"/>
                  </a:lnTo>
                  <a:lnTo>
                    <a:pt x="3938" y="827"/>
                  </a:lnTo>
                  <a:lnTo>
                    <a:pt x="3936" y="841"/>
                  </a:lnTo>
                  <a:lnTo>
                    <a:pt x="3933" y="841"/>
                  </a:lnTo>
                  <a:lnTo>
                    <a:pt x="3929" y="841"/>
                  </a:lnTo>
                  <a:lnTo>
                    <a:pt x="3928" y="841"/>
                  </a:lnTo>
                  <a:lnTo>
                    <a:pt x="3928" y="841"/>
                  </a:lnTo>
                  <a:lnTo>
                    <a:pt x="3926" y="841"/>
                  </a:lnTo>
                  <a:lnTo>
                    <a:pt x="3922" y="841"/>
                  </a:lnTo>
                  <a:lnTo>
                    <a:pt x="3915" y="855"/>
                  </a:lnTo>
                  <a:lnTo>
                    <a:pt x="3910" y="872"/>
                  </a:lnTo>
                  <a:lnTo>
                    <a:pt x="3898" y="872"/>
                  </a:lnTo>
                  <a:lnTo>
                    <a:pt x="3894" y="891"/>
                  </a:lnTo>
                  <a:lnTo>
                    <a:pt x="3888" y="891"/>
                  </a:lnTo>
                  <a:lnTo>
                    <a:pt x="3888" y="886"/>
                  </a:lnTo>
                  <a:lnTo>
                    <a:pt x="3874" y="867"/>
                  </a:lnTo>
                  <a:lnTo>
                    <a:pt x="3865" y="844"/>
                  </a:lnTo>
                  <a:lnTo>
                    <a:pt x="3863" y="818"/>
                  </a:lnTo>
                  <a:lnTo>
                    <a:pt x="3865" y="787"/>
                  </a:lnTo>
                  <a:lnTo>
                    <a:pt x="3870" y="783"/>
                  </a:lnTo>
                  <a:lnTo>
                    <a:pt x="3874" y="780"/>
                  </a:lnTo>
                  <a:lnTo>
                    <a:pt x="3879" y="776"/>
                  </a:lnTo>
                  <a:lnTo>
                    <a:pt x="3881" y="771"/>
                  </a:lnTo>
                  <a:lnTo>
                    <a:pt x="3884" y="764"/>
                  </a:lnTo>
                  <a:lnTo>
                    <a:pt x="3879" y="755"/>
                  </a:lnTo>
                  <a:lnTo>
                    <a:pt x="3877" y="743"/>
                  </a:lnTo>
                  <a:lnTo>
                    <a:pt x="3884" y="729"/>
                  </a:lnTo>
                  <a:lnTo>
                    <a:pt x="3891" y="724"/>
                  </a:lnTo>
                  <a:lnTo>
                    <a:pt x="3900" y="720"/>
                  </a:lnTo>
                  <a:lnTo>
                    <a:pt x="3910" y="717"/>
                  </a:lnTo>
                  <a:lnTo>
                    <a:pt x="3917" y="710"/>
                  </a:lnTo>
                  <a:lnTo>
                    <a:pt x="3931" y="689"/>
                  </a:lnTo>
                  <a:lnTo>
                    <a:pt x="3945" y="668"/>
                  </a:lnTo>
                  <a:lnTo>
                    <a:pt x="3956" y="659"/>
                  </a:lnTo>
                  <a:lnTo>
                    <a:pt x="3968" y="651"/>
                  </a:lnTo>
                  <a:lnTo>
                    <a:pt x="3980" y="642"/>
                  </a:lnTo>
                  <a:lnTo>
                    <a:pt x="3985" y="630"/>
                  </a:lnTo>
                  <a:lnTo>
                    <a:pt x="3989" y="616"/>
                  </a:lnTo>
                  <a:lnTo>
                    <a:pt x="3994" y="603"/>
                  </a:lnTo>
                  <a:lnTo>
                    <a:pt x="3994" y="602"/>
                  </a:lnTo>
                  <a:lnTo>
                    <a:pt x="3992" y="602"/>
                  </a:lnTo>
                  <a:lnTo>
                    <a:pt x="3992" y="602"/>
                  </a:lnTo>
                  <a:lnTo>
                    <a:pt x="3992" y="602"/>
                  </a:lnTo>
                  <a:lnTo>
                    <a:pt x="3992" y="600"/>
                  </a:lnTo>
                  <a:lnTo>
                    <a:pt x="3990" y="598"/>
                  </a:lnTo>
                  <a:lnTo>
                    <a:pt x="3987" y="600"/>
                  </a:lnTo>
                  <a:lnTo>
                    <a:pt x="3987" y="600"/>
                  </a:lnTo>
                  <a:lnTo>
                    <a:pt x="3985" y="602"/>
                  </a:lnTo>
                  <a:lnTo>
                    <a:pt x="3985" y="602"/>
                  </a:lnTo>
                  <a:lnTo>
                    <a:pt x="3984" y="603"/>
                  </a:lnTo>
                  <a:lnTo>
                    <a:pt x="3975" y="616"/>
                  </a:lnTo>
                  <a:lnTo>
                    <a:pt x="3966" y="630"/>
                  </a:lnTo>
                  <a:lnTo>
                    <a:pt x="3957" y="642"/>
                  </a:lnTo>
                  <a:lnTo>
                    <a:pt x="3945" y="651"/>
                  </a:lnTo>
                  <a:lnTo>
                    <a:pt x="3929" y="658"/>
                  </a:lnTo>
                  <a:lnTo>
                    <a:pt x="3928" y="652"/>
                  </a:lnTo>
                  <a:lnTo>
                    <a:pt x="3928" y="651"/>
                  </a:lnTo>
                  <a:lnTo>
                    <a:pt x="3926" y="647"/>
                  </a:lnTo>
                  <a:lnTo>
                    <a:pt x="3926" y="642"/>
                  </a:lnTo>
                  <a:lnTo>
                    <a:pt x="3928" y="640"/>
                  </a:lnTo>
                  <a:lnTo>
                    <a:pt x="3928" y="638"/>
                  </a:lnTo>
                  <a:lnTo>
                    <a:pt x="3928" y="637"/>
                  </a:lnTo>
                  <a:lnTo>
                    <a:pt x="3929" y="633"/>
                  </a:lnTo>
                  <a:lnTo>
                    <a:pt x="3929" y="630"/>
                  </a:lnTo>
                  <a:lnTo>
                    <a:pt x="3924" y="626"/>
                  </a:lnTo>
                  <a:lnTo>
                    <a:pt x="3919" y="624"/>
                  </a:lnTo>
                  <a:lnTo>
                    <a:pt x="3915" y="623"/>
                  </a:lnTo>
                  <a:lnTo>
                    <a:pt x="3910" y="621"/>
                  </a:lnTo>
                  <a:lnTo>
                    <a:pt x="3907" y="623"/>
                  </a:lnTo>
                  <a:lnTo>
                    <a:pt x="3898" y="628"/>
                  </a:lnTo>
                  <a:lnTo>
                    <a:pt x="3886" y="638"/>
                  </a:lnTo>
                  <a:lnTo>
                    <a:pt x="3875" y="651"/>
                  </a:lnTo>
                  <a:lnTo>
                    <a:pt x="3865" y="663"/>
                  </a:lnTo>
                  <a:lnTo>
                    <a:pt x="3860" y="672"/>
                  </a:lnTo>
                  <a:lnTo>
                    <a:pt x="3860" y="675"/>
                  </a:lnTo>
                  <a:lnTo>
                    <a:pt x="3860" y="679"/>
                  </a:lnTo>
                  <a:lnTo>
                    <a:pt x="3861" y="682"/>
                  </a:lnTo>
                  <a:lnTo>
                    <a:pt x="3863" y="687"/>
                  </a:lnTo>
                  <a:lnTo>
                    <a:pt x="3865" y="691"/>
                  </a:lnTo>
                  <a:lnTo>
                    <a:pt x="3865" y="694"/>
                  </a:lnTo>
                  <a:lnTo>
                    <a:pt x="3854" y="699"/>
                  </a:lnTo>
                  <a:lnTo>
                    <a:pt x="3842" y="701"/>
                  </a:lnTo>
                  <a:lnTo>
                    <a:pt x="3826" y="703"/>
                  </a:lnTo>
                  <a:lnTo>
                    <a:pt x="3811" y="703"/>
                  </a:lnTo>
                  <a:lnTo>
                    <a:pt x="3811" y="684"/>
                  </a:lnTo>
                  <a:lnTo>
                    <a:pt x="3795" y="687"/>
                  </a:lnTo>
                  <a:lnTo>
                    <a:pt x="3781" y="693"/>
                  </a:lnTo>
                  <a:lnTo>
                    <a:pt x="3769" y="691"/>
                  </a:lnTo>
                  <a:lnTo>
                    <a:pt x="3760" y="680"/>
                  </a:lnTo>
                  <a:lnTo>
                    <a:pt x="3725" y="675"/>
                  </a:lnTo>
                  <a:lnTo>
                    <a:pt x="3713" y="687"/>
                  </a:lnTo>
                  <a:lnTo>
                    <a:pt x="3699" y="696"/>
                  </a:lnTo>
                  <a:lnTo>
                    <a:pt x="3687" y="706"/>
                  </a:lnTo>
                  <a:lnTo>
                    <a:pt x="3680" y="719"/>
                  </a:lnTo>
                  <a:lnTo>
                    <a:pt x="3673" y="731"/>
                  </a:lnTo>
                  <a:lnTo>
                    <a:pt x="3666" y="743"/>
                  </a:lnTo>
                  <a:lnTo>
                    <a:pt x="3657" y="752"/>
                  </a:lnTo>
                  <a:lnTo>
                    <a:pt x="3629" y="761"/>
                  </a:lnTo>
                  <a:lnTo>
                    <a:pt x="3622" y="768"/>
                  </a:lnTo>
                  <a:lnTo>
                    <a:pt x="3617" y="776"/>
                  </a:lnTo>
                  <a:lnTo>
                    <a:pt x="3612" y="783"/>
                  </a:lnTo>
                  <a:lnTo>
                    <a:pt x="3600" y="792"/>
                  </a:lnTo>
                  <a:lnTo>
                    <a:pt x="3600" y="802"/>
                  </a:lnTo>
                  <a:lnTo>
                    <a:pt x="3615" y="802"/>
                  </a:lnTo>
                  <a:lnTo>
                    <a:pt x="3617" y="808"/>
                  </a:lnTo>
                  <a:lnTo>
                    <a:pt x="3619" y="811"/>
                  </a:lnTo>
                  <a:lnTo>
                    <a:pt x="3620" y="815"/>
                  </a:lnTo>
                  <a:lnTo>
                    <a:pt x="3624" y="818"/>
                  </a:lnTo>
                  <a:lnTo>
                    <a:pt x="3627" y="820"/>
                  </a:lnTo>
                  <a:lnTo>
                    <a:pt x="3634" y="822"/>
                  </a:lnTo>
                  <a:lnTo>
                    <a:pt x="3638" y="818"/>
                  </a:lnTo>
                  <a:lnTo>
                    <a:pt x="3641" y="816"/>
                  </a:lnTo>
                  <a:lnTo>
                    <a:pt x="3647" y="815"/>
                  </a:lnTo>
                  <a:lnTo>
                    <a:pt x="3652" y="815"/>
                  </a:lnTo>
                  <a:lnTo>
                    <a:pt x="3661" y="815"/>
                  </a:lnTo>
                  <a:lnTo>
                    <a:pt x="3668" y="823"/>
                  </a:lnTo>
                  <a:lnTo>
                    <a:pt x="3673" y="830"/>
                  </a:lnTo>
                  <a:lnTo>
                    <a:pt x="3676" y="839"/>
                  </a:lnTo>
                  <a:lnTo>
                    <a:pt x="3680" y="853"/>
                  </a:lnTo>
                  <a:lnTo>
                    <a:pt x="3682" y="862"/>
                  </a:lnTo>
                  <a:lnTo>
                    <a:pt x="3680" y="867"/>
                  </a:lnTo>
                  <a:lnTo>
                    <a:pt x="3675" y="872"/>
                  </a:lnTo>
                  <a:lnTo>
                    <a:pt x="3673" y="881"/>
                  </a:lnTo>
                  <a:lnTo>
                    <a:pt x="3673" y="891"/>
                  </a:lnTo>
                  <a:lnTo>
                    <a:pt x="3676" y="900"/>
                  </a:lnTo>
                  <a:lnTo>
                    <a:pt x="3680" y="909"/>
                  </a:lnTo>
                  <a:lnTo>
                    <a:pt x="3683" y="921"/>
                  </a:lnTo>
                  <a:lnTo>
                    <a:pt x="3673" y="932"/>
                  </a:lnTo>
                  <a:lnTo>
                    <a:pt x="3666" y="944"/>
                  </a:lnTo>
                  <a:lnTo>
                    <a:pt x="3661" y="956"/>
                  </a:lnTo>
                  <a:lnTo>
                    <a:pt x="3654" y="972"/>
                  </a:lnTo>
                  <a:lnTo>
                    <a:pt x="3650" y="975"/>
                  </a:lnTo>
                  <a:lnTo>
                    <a:pt x="3641" y="986"/>
                  </a:lnTo>
                  <a:lnTo>
                    <a:pt x="3631" y="998"/>
                  </a:lnTo>
                  <a:lnTo>
                    <a:pt x="3620" y="1012"/>
                  </a:lnTo>
                  <a:lnTo>
                    <a:pt x="3608" y="1024"/>
                  </a:lnTo>
                  <a:lnTo>
                    <a:pt x="3598" y="1036"/>
                  </a:lnTo>
                  <a:lnTo>
                    <a:pt x="3591" y="1045"/>
                  </a:lnTo>
                  <a:lnTo>
                    <a:pt x="3587" y="1049"/>
                  </a:lnTo>
                  <a:lnTo>
                    <a:pt x="3575" y="1052"/>
                  </a:lnTo>
                  <a:lnTo>
                    <a:pt x="3563" y="1050"/>
                  </a:lnTo>
                  <a:lnTo>
                    <a:pt x="3552" y="1050"/>
                  </a:lnTo>
                  <a:lnTo>
                    <a:pt x="3542" y="1052"/>
                  </a:lnTo>
                  <a:lnTo>
                    <a:pt x="3533" y="1061"/>
                  </a:lnTo>
                  <a:lnTo>
                    <a:pt x="3526" y="1071"/>
                  </a:lnTo>
                  <a:lnTo>
                    <a:pt x="3521" y="1082"/>
                  </a:lnTo>
                  <a:lnTo>
                    <a:pt x="3514" y="1092"/>
                  </a:lnTo>
                  <a:lnTo>
                    <a:pt x="3504" y="1099"/>
                  </a:lnTo>
                  <a:lnTo>
                    <a:pt x="3502" y="1099"/>
                  </a:lnTo>
                  <a:lnTo>
                    <a:pt x="3500" y="1101"/>
                  </a:lnTo>
                  <a:lnTo>
                    <a:pt x="3498" y="1101"/>
                  </a:lnTo>
                  <a:lnTo>
                    <a:pt x="3495" y="1101"/>
                  </a:lnTo>
                  <a:lnTo>
                    <a:pt x="3491" y="1103"/>
                  </a:lnTo>
                  <a:lnTo>
                    <a:pt x="3495" y="1113"/>
                  </a:lnTo>
                  <a:lnTo>
                    <a:pt x="3502" y="1124"/>
                  </a:lnTo>
                  <a:lnTo>
                    <a:pt x="3507" y="1136"/>
                  </a:lnTo>
                  <a:lnTo>
                    <a:pt x="3514" y="1148"/>
                  </a:lnTo>
                  <a:lnTo>
                    <a:pt x="3517" y="1159"/>
                  </a:lnTo>
                  <a:lnTo>
                    <a:pt x="3519" y="1171"/>
                  </a:lnTo>
                  <a:lnTo>
                    <a:pt x="3516" y="1179"/>
                  </a:lnTo>
                  <a:lnTo>
                    <a:pt x="3509" y="1186"/>
                  </a:lnTo>
                  <a:lnTo>
                    <a:pt x="3495" y="1192"/>
                  </a:lnTo>
                  <a:lnTo>
                    <a:pt x="3472" y="1195"/>
                  </a:lnTo>
                  <a:lnTo>
                    <a:pt x="3472" y="1186"/>
                  </a:lnTo>
                  <a:lnTo>
                    <a:pt x="3470" y="1178"/>
                  </a:lnTo>
                  <a:lnTo>
                    <a:pt x="3470" y="1166"/>
                  </a:lnTo>
                  <a:lnTo>
                    <a:pt x="3472" y="1152"/>
                  </a:lnTo>
                  <a:lnTo>
                    <a:pt x="3472" y="1141"/>
                  </a:lnTo>
                  <a:lnTo>
                    <a:pt x="3467" y="1141"/>
                  </a:lnTo>
                  <a:lnTo>
                    <a:pt x="3463" y="1141"/>
                  </a:lnTo>
                  <a:lnTo>
                    <a:pt x="3460" y="1141"/>
                  </a:lnTo>
                  <a:lnTo>
                    <a:pt x="3458" y="1141"/>
                  </a:lnTo>
                  <a:lnTo>
                    <a:pt x="3456" y="1139"/>
                  </a:lnTo>
                  <a:lnTo>
                    <a:pt x="3453" y="1138"/>
                  </a:lnTo>
                  <a:lnTo>
                    <a:pt x="3449" y="1132"/>
                  </a:lnTo>
                  <a:lnTo>
                    <a:pt x="3453" y="1127"/>
                  </a:lnTo>
                  <a:lnTo>
                    <a:pt x="3456" y="1122"/>
                  </a:lnTo>
                  <a:lnTo>
                    <a:pt x="3458" y="1117"/>
                  </a:lnTo>
                  <a:lnTo>
                    <a:pt x="3462" y="1110"/>
                  </a:lnTo>
                  <a:lnTo>
                    <a:pt x="3453" y="1110"/>
                  </a:lnTo>
                  <a:lnTo>
                    <a:pt x="3442" y="1108"/>
                  </a:lnTo>
                  <a:lnTo>
                    <a:pt x="3430" y="1111"/>
                  </a:lnTo>
                  <a:lnTo>
                    <a:pt x="3416" y="1117"/>
                  </a:lnTo>
                  <a:lnTo>
                    <a:pt x="3404" y="1122"/>
                  </a:lnTo>
                  <a:lnTo>
                    <a:pt x="3404" y="1118"/>
                  </a:lnTo>
                  <a:lnTo>
                    <a:pt x="3406" y="1113"/>
                  </a:lnTo>
                  <a:lnTo>
                    <a:pt x="3408" y="1110"/>
                  </a:lnTo>
                  <a:lnTo>
                    <a:pt x="3409" y="1104"/>
                  </a:lnTo>
                  <a:lnTo>
                    <a:pt x="3411" y="1101"/>
                  </a:lnTo>
                  <a:lnTo>
                    <a:pt x="3414" y="1094"/>
                  </a:lnTo>
                  <a:lnTo>
                    <a:pt x="3411" y="1094"/>
                  </a:lnTo>
                  <a:lnTo>
                    <a:pt x="3408" y="1092"/>
                  </a:lnTo>
                  <a:lnTo>
                    <a:pt x="3404" y="1092"/>
                  </a:lnTo>
                  <a:lnTo>
                    <a:pt x="3399" y="1090"/>
                  </a:lnTo>
                  <a:lnTo>
                    <a:pt x="3388" y="1101"/>
                  </a:lnTo>
                  <a:lnTo>
                    <a:pt x="3376" y="1110"/>
                  </a:lnTo>
                  <a:lnTo>
                    <a:pt x="3364" y="1120"/>
                  </a:lnTo>
                  <a:lnTo>
                    <a:pt x="3357" y="1132"/>
                  </a:lnTo>
                  <a:lnTo>
                    <a:pt x="3364" y="1136"/>
                  </a:lnTo>
                  <a:lnTo>
                    <a:pt x="3369" y="1139"/>
                  </a:lnTo>
                  <a:lnTo>
                    <a:pt x="3373" y="1143"/>
                  </a:lnTo>
                  <a:lnTo>
                    <a:pt x="3376" y="1146"/>
                  </a:lnTo>
                  <a:lnTo>
                    <a:pt x="3380" y="1152"/>
                  </a:lnTo>
                  <a:lnTo>
                    <a:pt x="3390" y="1146"/>
                  </a:lnTo>
                  <a:lnTo>
                    <a:pt x="3399" y="1143"/>
                  </a:lnTo>
                  <a:lnTo>
                    <a:pt x="3408" y="1143"/>
                  </a:lnTo>
                  <a:lnTo>
                    <a:pt x="3418" y="1148"/>
                  </a:lnTo>
                  <a:lnTo>
                    <a:pt x="3423" y="1148"/>
                  </a:lnTo>
                  <a:lnTo>
                    <a:pt x="3423" y="1160"/>
                  </a:lnTo>
                  <a:lnTo>
                    <a:pt x="3404" y="1160"/>
                  </a:lnTo>
                  <a:lnTo>
                    <a:pt x="3397" y="1169"/>
                  </a:lnTo>
                  <a:lnTo>
                    <a:pt x="3390" y="1176"/>
                  </a:lnTo>
                  <a:lnTo>
                    <a:pt x="3385" y="1183"/>
                  </a:lnTo>
                  <a:lnTo>
                    <a:pt x="3380" y="1195"/>
                  </a:lnTo>
                  <a:lnTo>
                    <a:pt x="3394" y="1204"/>
                  </a:lnTo>
                  <a:lnTo>
                    <a:pt x="3402" y="1218"/>
                  </a:lnTo>
                  <a:lnTo>
                    <a:pt x="3409" y="1237"/>
                  </a:lnTo>
                  <a:lnTo>
                    <a:pt x="3413" y="1256"/>
                  </a:lnTo>
                  <a:lnTo>
                    <a:pt x="3414" y="1277"/>
                  </a:lnTo>
                  <a:lnTo>
                    <a:pt x="3414" y="1295"/>
                  </a:lnTo>
                  <a:lnTo>
                    <a:pt x="3402" y="1303"/>
                  </a:lnTo>
                  <a:lnTo>
                    <a:pt x="3395" y="1317"/>
                  </a:lnTo>
                  <a:lnTo>
                    <a:pt x="3388" y="1330"/>
                  </a:lnTo>
                  <a:lnTo>
                    <a:pt x="3380" y="1344"/>
                  </a:lnTo>
                  <a:lnTo>
                    <a:pt x="3362" y="1363"/>
                  </a:lnTo>
                  <a:lnTo>
                    <a:pt x="3339" y="1377"/>
                  </a:lnTo>
                  <a:lnTo>
                    <a:pt x="3315" y="1387"/>
                  </a:lnTo>
                  <a:lnTo>
                    <a:pt x="3287" y="1396"/>
                  </a:lnTo>
                  <a:lnTo>
                    <a:pt x="3261" y="1401"/>
                  </a:lnTo>
                  <a:lnTo>
                    <a:pt x="3261" y="1408"/>
                  </a:lnTo>
                  <a:lnTo>
                    <a:pt x="3261" y="1412"/>
                  </a:lnTo>
                  <a:lnTo>
                    <a:pt x="3261" y="1415"/>
                  </a:lnTo>
                  <a:lnTo>
                    <a:pt x="3261" y="1417"/>
                  </a:lnTo>
                  <a:lnTo>
                    <a:pt x="3263" y="1419"/>
                  </a:lnTo>
                  <a:lnTo>
                    <a:pt x="3263" y="1424"/>
                  </a:lnTo>
                  <a:lnTo>
                    <a:pt x="3264" y="1429"/>
                  </a:lnTo>
                  <a:lnTo>
                    <a:pt x="3261" y="1433"/>
                  </a:lnTo>
                  <a:lnTo>
                    <a:pt x="3257" y="1436"/>
                  </a:lnTo>
                  <a:lnTo>
                    <a:pt x="3256" y="1438"/>
                  </a:lnTo>
                  <a:lnTo>
                    <a:pt x="3252" y="1441"/>
                  </a:lnTo>
                  <a:lnTo>
                    <a:pt x="3245" y="1445"/>
                  </a:lnTo>
                  <a:lnTo>
                    <a:pt x="3243" y="1445"/>
                  </a:lnTo>
                  <a:lnTo>
                    <a:pt x="3242" y="1447"/>
                  </a:lnTo>
                  <a:lnTo>
                    <a:pt x="3240" y="1447"/>
                  </a:lnTo>
                  <a:lnTo>
                    <a:pt x="3238" y="1447"/>
                  </a:lnTo>
                  <a:lnTo>
                    <a:pt x="3235" y="1448"/>
                  </a:lnTo>
                  <a:lnTo>
                    <a:pt x="3233" y="1443"/>
                  </a:lnTo>
                  <a:lnTo>
                    <a:pt x="3231" y="1438"/>
                  </a:lnTo>
                  <a:lnTo>
                    <a:pt x="3231" y="1433"/>
                  </a:lnTo>
                  <a:lnTo>
                    <a:pt x="3231" y="1424"/>
                  </a:lnTo>
                  <a:lnTo>
                    <a:pt x="3235" y="1422"/>
                  </a:lnTo>
                  <a:lnTo>
                    <a:pt x="3238" y="1422"/>
                  </a:lnTo>
                  <a:lnTo>
                    <a:pt x="3242" y="1420"/>
                  </a:lnTo>
                  <a:lnTo>
                    <a:pt x="3243" y="1417"/>
                  </a:lnTo>
                  <a:lnTo>
                    <a:pt x="3245" y="1413"/>
                  </a:lnTo>
                  <a:lnTo>
                    <a:pt x="3243" y="1410"/>
                  </a:lnTo>
                  <a:lnTo>
                    <a:pt x="3240" y="1405"/>
                  </a:lnTo>
                  <a:lnTo>
                    <a:pt x="3238" y="1401"/>
                  </a:lnTo>
                  <a:lnTo>
                    <a:pt x="3235" y="1399"/>
                  </a:lnTo>
                  <a:lnTo>
                    <a:pt x="3233" y="1399"/>
                  </a:lnTo>
                  <a:lnTo>
                    <a:pt x="3228" y="1398"/>
                  </a:lnTo>
                  <a:lnTo>
                    <a:pt x="3222" y="1398"/>
                  </a:lnTo>
                  <a:lnTo>
                    <a:pt x="3216" y="1406"/>
                  </a:lnTo>
                  <a:lnTo>
                    <a:pt x="3209" y="1412"/>
                  </a:lnTo>
                  <a:lnTo>
                    <a:pt x="3203" y="1417"/>
                  </a:lnTo>
                  <a:lnTo>
                    <a:pt x="3198" y="1426"/>
                  </a:lnTo>
                  <a:lnTo>
                    <a:pt x="3196" y="1440"/>
                  </a:lnTo>
                  <a:lnTo>
                    <a:pt x="3212" y="1455"/>
                  </a:lnTo>
                  <a:lnTo>
                    <a:pt x="3224" y="1471"/>
                  </a:lnTo>
                  <a:lnTo>
                    <a:pt x="3235" y="1488"/>
                  </a:lnTo>
                  <a:lnTo>
                    <a:pt x="3240" y="1511"/>
                  </a:lnTo>
                  <a:lnTo>
                    <a:pt x="3242" y="1539"/>
                  </a:lnTo>
                  <a:lnTo>
                    <a:pt x="3184" y="1586"/>
                  </a:lnTo>
                  <a:lnTo>
                    <a:pt x="3177" y="1586"/>
                  </a:lnTo>
                  <a:lnTo>
                    <a:pt x="3172" y="1567"/>
                  </a:lnTo>
                  <a:lnTo>
                    <a:pt x="3161" y="1553"/>
                  </a:lnTo>
                  <a:lnTo>
                    <a:pt x="3147" y="1541"/>
                  </a:lnTo>
                  <a:lnTo>
                    <a:pt x="3132" y="1529"/>
                  </a:lnTo>
                  <a:lnTo>
                    <a:pt x="3116" y="1516"/>
                  </a:lnTo>
                  <a:lnTo>
                    <a:pt x="3109" y="1544"/>
                  </a:lnTo>
                  <a:lnTo>
                    <a:pt x="3100" y="1567"/>
                  </a:lnTo>
                  <a:lnTo>
                    <a:pt x="3109" y="1572"/>
                  </a:lnTo>
                  <a:lnTo>
                    <a:pt x="3113" y="1579"/>
                  </a:lnTo>
                  <a:lnTo>
                    <a:pt x="3114" y="1588"/>
                  </a:lnTo>
                  <a:lnTo>
                    <a:pt x="3120" y="1598"/>
                  </a:lnTo>
                  <a:lnTo>
                    <a:pt x="3121" y="1600"/>
                  </a:lnTo>
                  <a:lnTo>
                    <a:pt x="3125" y="1600"/>
                  </a:lnTo>
                  <a:lnTo>
                    <a:pt x="3128" y="1600"/>
                  </a:lnTo>
                  <a:lnTo>
                    <a:pt x="3132" y="1600"/>
                  </a:lnTo>
                  <a:lnTo>
                    <a:pt x="3135" y="1602"/>
                  </a:lnTo>
                  <a:lnTo>
                    <a:pt x="3149" y="1616"/>
                  </a:lnTo>
                  <a:lnTo>
                    <a:pt x="3160" y="1637"/>
                  </a:lnTo>
                  <a:lnTo>
                    <a:pt x="3167" y="1661"/>
                  </a:lnTo>
                  <a:lnTo>
                    <a:pt x="3168" y="1686"/>
                  </a:lnTo>
                  <a:lnTo>
                    <a:pt x="3158" y="1686"/>
                  </a:lnTo>
                  <a:lnTo>
                    <a:pt x="3147" y="1677"/>
                  </a:lnTo>
                  <a:lnTo>
                    <a:pt x="3137" y="1672"/>
                  </a:lnTo>
                  <a:lnTo>
                    <a:pt x="3135" y="1670"/>
                  </a:lnTo>
                  <a:lnTo>
                    <a:pt x="3126" y="1663"/>
                  </a:lnTo>
                  <a:lnTo>
                    <a:pt x="3120" y="1649"/>
                  </a:lnTo>
                  <a:lnTo>
                    <a:pt x="3116" y="1633"/>
                  </a:lnTo>
                  <a:lnTo>
                    <a:pt x="3111" y="1619"/>
                  </a:lnTo>
                  <a:lnTo>
                    <a:pt x="3106" y="1605"/>
                  </a:lnTo>
                  <a:lnTo>
                    <a:pt x="3097" y="1593"/>
                  </a:lnTo>
                  <a:lnTo>
                    <a:pt x="3097" y="1590"/>
                  </a:lnTo>
                  <a:lnTo>
                    <a:pt x="3088" y="1593"/>
                  </a:lnTo>
                  <a:lnTo>
                    <a:pt x="3088" y="1590"/>
                  </a:lnTo>
                  <a:lnTo>
                    <a:pt x="3085" y="1576"/>
                  </a:lnTo>
                  <a:lnTo>
                    <a:pt x="3085" y="1558"/>
                  </a:lnTo>
                  <a:lnTo>
                    <a:pt x="3085" y="1539"/>
                  </a:lnTo>
                  <a:lnTo>
                    <a:pt x="3085" y="1518"/>
                  </a:lnTo>
                  <a:lnTo>
                    <a:pt x="3083" y="1499"/>
                  </a:lnTo>
                  <a:lnTo>
                    <a:pt x="3076" y="1483"/>
                  </a:lnTo>
                  <a:lnTo>
                    <a:pt x="3065" y="1471"/>
                  </a:lnTo>
                  <a:lnTo>
                    <a:pt x="3062" y="1474"/>
                  </a:lnTo>
                  <a:lnTo>
                    <a:pt x="3057" y="1478"/>
                  </a:lnTo>
                  <a:lnTo>
                    <a:pt x="3053" y="1480"/>
                  </a:lnTo>
                  <a:lnTo>
                    <a:pt x="3046" y="1481"/>
                  </a:lnTo>
                  <a:lnTo>
                    <a:pt x="3039" y="1481"/>
                  </a:lnTo>
                  <a:lnTo>
                    <a:pt x="3037" y="1481"/>
                  </a:lnTo>
                  <a:lnTo>
                    <a:pt x="3037" y="1480"/>
                  </a:lnTo>
                  <a:lnTo>
                    <a:pt x="3037" y="1480"/>
                  </a:lnTo>
                  <a:lnTo>
                    <a:pt x="3037" y="1480"/>
                  </a:lnTo>
                  <a:lnTo>
                    <a:pt x="3036" y="1480"/>
                  </a:lnTo>
                  <a:lnTo>
                    <a:pt x="3034" y="1478"/>
                  </a:lnTo>
                  <a:lnTo>
                    <a:pt x="3034" y="1457"/>
                  </a:lnTo>
                  <a:lnTo>
                    <a:pt x="3029" y="1440"/>
                  </a:lnTo>
                  <a:lnTo>
                    <a:pt x="3022" y="1426"/>
                  </a:lnTo>
                  <a:lnTo>
                    <a:pt x="3011" y="1413"/>
                  </a:lnTo>
                  <a:lnTo>
                    <a:pt x="3003" y="1399"/>
                  </a:lnTo>
                  <a:lnTo>
                    <a:pt x="2992" y="1382"/>
                  </a:lnTo>
                  <a:lnTo>
                    <a:pt x="2989" y="1385"/>
                  </a:lnTo>
                  <a:lnTo>
                    <a:pt x="2987" y="1387"/>
                  </a:lnTo>
                  <a:lnTo>
                    <a:pt x="2985" y="1391"/>
                  </a:lnTo>
                  <a:lnTo>
                    <a:pt x="2983" y="1392"/>
                  </a:lnTo>
                  <a:lnTo>
                    <a:pt x="2982" y="1394"/>
                  </a:lnTo>
                  <a:lnTo>
                    <a:pt x="2966" y="1396"/>
                  </a:lnTo>
                  <a:lnTo>
                    <a:pt x="2952" y="1394"/>
                  </a:lnTo>
                  <a:lnTo>
                    <a:pt x="2938" y="1394"/>
                  </a:lnTo>
                  <a:lnTo>
                    <a:pt x="2934" y="1408"/>
                  </a:lnTo>
                  <a:lnTo>
                    <a:pt x="2929" y="1415"/>
                  </a:lnTo>
                  <a:lnTo>
                    <a:pt x="2926" y="1417"/>
                  </a:lnTo>
                  <a:lnTo>
                    <a:pt x="2919" y="1417"/>
                  </a:lnTo>
                  <a:lnTo>
                    <a:pt x="2912" y="1419"/>
                  </a:lnTo>
                  <a:lnTo>
                    <a:pt x="2905" y="1424"/>
                  </a:lnTo>
                  <a:lnTo>
                    <a:pt x="2893" y="1455"/>
                  </a:lnTo>
                  <a:lnTo>
                    <a:pt x="2877" y="1455"/>
                  </a:lnTo>
                  <a:lnTo>
                    <a:pt x="2868" y="1462"/>
                  </a:lnTo>
                  <a:lnTo>
                    <a:pt x="2859" y="1471"/>
                  </a:lnTo>
                  <a:lnTo>
                    <a:pt x="2847" y="1478"/>
                  </a:lnTo>
                  <a:lnTo>
                    <a:pt x="2844" y="1513"/>
                  </a:lnTo>
                  <a:lnTo>
                    <a:pt x="2835" y="1543"/>
                  </a:lnTo>
                  <a:lnTo>
                    <a:pt x="2823" y="1567"/>
                  </a:lnTo>
                  <a:lnTo>
                    <a:pt x="2804" y="1590"/>
                  </a:lnTo>
                  <a:lnTo>
                    <a:pt x="2802" y="1590"/>
                  </a:lnTo>
                  <a:lnTo>
                    <a:pt x="2800" y="1588"/>
                  </a:lnTo>
                  <a:lnTo>
                    <a:pt x="2798" y="1588"/>
                  </a:lnTo>
                  <a:lnTo>
                    <a:pt x="2798" y="1588"/>
                  </a:lnTo>
                  <a:lnTo>
                    <a:pt x="2797" y="1586"/>
                  </a:lnTo>
                  <a:lnTo>
                    <a:pt x="2786" y="1574"/>
                  </a:lnTo>
                  <a:lnTo>
                    <a:pt x="2776" y="1555"/>
                  </a:lnTo>
                  <a:lnTo>
                    <a:pt x="2770" y="1539"/>
                  </a:lnTo>
                  <a:lnTo>
                    <a:pt x="2769" y="1536"/>
                  </a:lnTo>
                  <a:lnTo>
                    <a:pt x="2770" y="1532"/>
                  </a:lnTo>
                  <a:lnTo>
                    <a:pt x="2772" y="1529"/>
                  </a:lnTo>
                  <a:lnTo>
                    <a:pt x="2774" y="1527"/>
                  </a:lnTo>
                  <a:lnTo>
                    <a:pt x="2774" y="1525"/>
                  </a:lnTo>
                  <a:lnTo>
                    <a:pt x="2756" y="1499"/>
                  </a:lnTo>
                  <a:lnTo>
                    <a:pt x="2744" y="1471"/>
                  </a:lnTo>
                  <a:lnTo>
                    <a:pt x="2736" y="1441"/>
                  </a:lnTo>
                  <a:lnTo>
                    <a:pt x="2732" y="1405"/>
                  </a:lnTo>
                  <a:lnTo>
                    <a:pt x="2720" y="1406"/>
                  </a:lnTo>
                  <a:lnTo>
                    <a:pt x="2711" y="1406"/>
                  </a:lnTo>
                  <a:lnTo>
                    <a:pt x="2701" y="1405"/>
                  </a:lnTo>
                  <a:lnTo>
                    <a:pt x="2697" y="1401"/>
                  </a:lnTo>
                  <a:lnTo>
                    <a:pt x="2692" y="1398"/>
                  </a:lnTo>
                  <a:lnTo>
                    <a:pt x="2688" y="1394"/>
                  </a:lnTo>
                  <a:lnTo>
                    <a:pt x="2685" y="1391"/>
                  </a:lnTo>
                  <a:lnTo>
                    <a:pt x="2688" y="1378"/>
                  </a:lnTo>
                  <a:lnTo>
                    <a:pt x="2681" y="1368"/>
                  </a:lnTo>
                  <a:lnTo>
                    <a:pt x="2669" y="1359"/>
                  </a:lnTo>
                  <a:lnTo>
                    <a:pt x="2657" y="1351"/>
                  </a:lnTo>
                  <a:lnTo>
                    <a:pt x="2646" y="1340"/>
                  </a:lnTo>
                  <a:lnTo>
                    <a:pt x="2617" y="1344"/>
                  </a:lnTo>
                  <a:lnTo>
                    <a:pt x="2587" y="1344"/>
                  </a:lnTo>
                  <a:lnTo>
                    <a:pt x="2557" y="1342"/>
                  </a:lnTo>
                  <a:lnTo>
                    <a:pt x="2528" y="1340"/>
                  </a:lnTo>
                  <a:lnTo>
                    <a:pt x="2523" y="1330"/>
                  </a:lnTo>
                  <a:lnTo>
                    <a:pt x="2516" y="1317"/>
                  </a:lnTo>
                  <a:lnTo>
                    <a:pt x="2505" y="1321"/>
                  </a:lnTo>
                  <a:lnTo>
                    <a:pt x="2498" y="1323"/>
                  </a:lnTo>
                  <a:lnTo>
                    <a:pt x="2489" y="1324"/>
                  </a:lnTo>
                  <a:lnTo>
                    <a:pt x="2477" y="1324"/>
                  </a:lnTo>
                  <a:lnTo>
                    <a:pt x="2467" y="1317"/>
                  </a:lnTo>
                  <a:lnTo>
                    <a:pt x="2456" y="1312"/>
                  </a:lnTo>
                  <a:lnTo>
                    <a:pt x="2444" y="1305"/>
                  </a:lnTo>
                  <a:lnTo>
                    <a:pt x="2435" y="1298"/>
                  </a:lnTo>
                  <a:lnTo>
                    <a:pt x="2432" y="1288"/>
                  </a:lnTo>
                  <a:lnTo>
                    <a:pt x="2427" y="1279"/>
                  </a:lnTo>
                  <a:lnTo>
                    <a:pt x="2416" y="1270"/>
                  </a:lnTo>
                  <a:lnTo>
                    <a:pt x="2414" y="1270"/>
                  </a:lnTo>
                  <a:lnTo>
                    <a:pt x="2413" y="1270"/>
                  </a:lnTo>
                  <a:lnTo>
                    <a:pt x="2411" y="1270"/>
                  </a:lnTo>
                  <a:lnTo>
                    <a:pt x="2407" y="1270"/>
                  </a:lnTo>
                  <a:lnTo>
                    <a:pt x="2400" y="1270"/>
                  </a:lnTo>
                  <a:lnTo>
                    <a:pt x="2404" y="1284"/>
                  </a:lnTo>
                  <a:lnTo>
                    <a:pt x="2409" y="1300"/>
                  </a:lnTo>
                  <a:lnTo>
                    <a:pt x="2418" y="1316"/>
                  </a:lnTo>
                  <a:lnTo>
                    <a:pt x="2425" y="1330"/>
                  </a:lnTo>
                  <a:lnTo>
                    <a:pt x="2432" y="1340"/>
                  </a:lnTo>
                  <a:lnTo>
                    <a:pt x="2434" y="1335"/>
                  </a:lnTo>
                  <a:lnTo>
                    <a:pt x="2435" y="1333"/>
                  </a:lnTo>
                  <a:lnTo>
                    <a:pt x="2435" y="1331"/>
                  </a:lnTo>
                  <a:lnTo>
                    <a:pt x="2437" y="1331"/>
                  </a:lnTo>
                  <a:lnTo>
                    <a:pt x="2439" y="1331"/>
                  </a:lnTo>
                  <a:lnTo>
                    <a:pt x="2444" y="1333"/>
                  </a:lnTo>
                  <a:lnTo>
                    <a:pt x="2446" y="1338"/>
                  </a:lnTo>
                  <a:lnTo>
                    <a:pt x="2448" y="1344"/>
                  </a:lnTo>
                  <a:lnTo>
                    <a:pt x="2448" y="1349"/>
                  </a:lnTo>
                  <a:lnTo>
                    <a:pt x="2449" y="1354"/>
                  </a:lnTo>
                  <a:lnTo>
                    <a:pt x="2451" y="1359"/>
                  </a:lnTo>
                  <a:lnTo>
                    <a:pt x="2458" y="1358"/>
                  </a:lnTo>
                  <a:lnTo>
                    <a:pt x="2467" y="1356"/>
                  </a:lnTo>
                  <a:lnTo>
                    <a:pt x="2477" y="1356"/>
                  </a:lnTo>
                  <a:lnTo>
                    <a:pt x="2493" y="1338"/>
                  </a:lnTo>
                  <a:lnTo>
                    <a:pt x="2512" y="1324"/>
                  </a:lnTo>
                  <a:lnTo>
                    <a:pt x="2514" y="1342"/>
                  </a:lnTo>
                  <a:lnTo>
                    <a:pt x="2516" y="1356"/>
                  </a:lnTo>
                  <a:lnTo>
                    <a:pt x="2542" y="1370"/>
                  </a:lnTo>
                  <a:lnTo>
                    <a:pt x="2563" y="1387"/>
                  </a:lnTo>
                  <a:lnTo>
                    <a:pt x="2556" y="1396"/>
                  </a:lnTo>
                  <a:lnTo>
                    <a:pt x="2550" y="1405"/>
                  </a:lnTo>
                  <a:lnTo>
                    <a:pt x="2544" y="1412"/>
                  </a:lnTo>
                  <a:lnTo>
                    <a:pt x="2531" y="1417"/>
                  </a:lnTo>
                  <a:lnTo>
                    <a:pt x="2531" y="1436"/>
                  </a:lnTo>
                  <a:lnTo>
                    <a:pt x="2514" y="1447"/>
                  </a:lnTo>
                  <a:lnTo>
                    <a:pt x="2496" y="1459"/>
                  </a:lnTo>
                  <a:lnTo>
                    <a:pt x="2496" y="1467"/>
                  </a:lnTo>
                  <a:lnTo>
                    <a:pt x="2474" y="1467"/>
                  </a:lnTo>
                  <a:lnTo>
                    <a:pt x="2461" y="1474"/>
                  </a:lnTo>
                  <a:lnTo>
                    <a:pt x="2451" y="1485"/>
                  </a:lnTo>
                  <a:lnTo>
                    <a:pt x="2439" y="1494"/>
                  </a:lnTo>
                  <a:lnTo>
                    <a:pt x="2423" y="1501"/>
                  </a:lnTo>
                  <a:lnTo>
                    <a:pt x="2407" y="1504"/>
                  </a:lnTo>
                  <a:lnTo>
                    <a:pt x="2390" y="1509"/>
                  </a:lnTo>
                  <a:lnTo>
                    <a:pt x="2376" y="1515"/>
                  </a:lnTo>
                  <a:lnTo>
                    <a:pt x="2364" y="1522"/>
                  </a:lnTo>
                  <a:lnTo>
                    <a:pt x="2352" y="1525"/>
                  </a:lnTo>
                  <a:lnTo>
                    <a:pt x="2343" y="1525"/>
                  </a:lnTo>
                  <a:lnTo>
                    <a:pt x="2339" y="1523"/>
                  </a:lnTo>
                  <a:lnTo>
                    <a:pt x="2338" y="1523"/>
                  </a:lnTo>
                  <a:lnTo>
                    <a:pt x="2336" y="1522"/>
                  </a:lnTo>
                  <a:lnTo>
                    <a:pt x="2336" y="1522"/>
                  </a:lnTo>
                  <a:lnTo>
                    <a:pt x="2334" y="1520"/>
                  </a:lnTo>
                  <a:lnTo>
                    <a:pt x="2332" y="1516"/>
                  </a:lnTo>
                  <a:lnTo>
                    <a:pt x="2327" y="1506"/>
                  </a:lnTo>
                  <a:lnTo>
                    <a:pt x="2325" y="1495"/>
                  </a:lnTo>
                  <a:lnTo>
                    <a:pt x="2325" y="1485"/>
                  </a:lnTo>
                  <a:lnTo>
                    <a:pt x="2324" y="1474"/>
                  </a:lnTo>
                  <a:lnTo>
                    <a:pt x="2315" y="1457"/>
                  </a:lnTo>
                  <a:lnTo>
                    <a:pt x="2303" y="1441"/>
                  </a:lnTo>
                  <a:lnTo>
                    <a:pt x="2290" y="1427"/>
                  </a:lnTo>
                  <a:lnTo>
                    <a:pt x="2278" y="1413"/>
                  </a:lnTo>
                  <a:lnTo>
                    <a:pt x="2275" y="1403"/>
                  </a:lnTo>
                  <a:lnTo>
                    <a:pt x="2273" y="1391"/>
                  </a:lnTo>
                  <a:lnTo>
                    <a:pt x="2271" y="1378"/>
                  </a:lnTo>
                  <a:lnTo>
                    <a:pt x="2266" y="1368"/>
                  </a:lnTo>
                  <a:lnTo>
                    <a:pt x="2247" y="1356"/>
                  </a:lnTo>
                  <a:lnTo>
                    <a:pt x="2242" y="1344"/>
                  </a:lnTo>
                  <a:lnTo>
                    <a:pt x="2236" y="1331"/>
                  </a:lnTo>
                  <a:lnTo>
                    <a:pt x="2231" y="1319"/>
                  </a:lnTo>
                  <a:lnTo>
                    <a:pt x="2224" y="1309"/>
                  </a:lnTo>
                  <a:lnTo>
                    <a:pt x="2214" y="1302"/>
                  </a:lnTo>
                  <a:lnTo>
                    <a:pt x="2208" y="1300"/>
                  </a:lnTo>
                  <a:lnTo>
                    <a:pt x="2207" y="1296"/>
                  </a:lnTo>
                  <a:lnTo>
                    <a:pt x="2203" y="1295"/>
                  </a:lnTo>
                  <a:lnTo>
                    <a:pt x="2200" y="1293"/>
                  </a:lnTo>
                  <a:lnTo>
                    <a:pt x="2196" y="1291"/>
                  </a:lnTo>
                  <a:lnTo>
                    <a:pt x="2193" y="1288"/>
                  </a:lnTo>
                  <a:lnTo>
                    <a:pt x="2189" y="1282"/>
                  </a:lnTo>
                  <a:lnTo>
                    <a:pt x="2186" y="1275"/>
                  </a:lnTo>
                  <a:lnTo>
                    <a:pt x="2182" y="1275"/>
                  </a:lnTo>
                  <a:lnTo>
                    <a:pt x="2182" y="1282"/>
                  </a:lnTo>
                  <a:lnTo>
                    <a:pt x="2194" y="1298"/>
                  </a:lnTo>
                  <a:lnTo>
                    <a:pt x="2205" y="1316"/>
                  </a:lnTo>
                  <a:lnTo>
                    <a:pt x="2212" y="1337"/>
                  </a:lnTo>
                  <a:lnTo>
                    <a:pt x="2219" y="1356"/>
                  </a:lnTo>
                  <a:lnTo>
                    <a:pt x="2228" y="1375"/>
                  </a:lnTo>
                  <a:lnTo>
                    <a:pt x="2231" y="1378"/>
                  </a:lnTo>
                  <a:lnTo>
                    <a:pt x="2236" y="1382"/>
                  </a:lnTo>
                  <a:lnTo>
                    <a:pt x="2240" y="1385"/>
                  </a:lnTo>
                  <a:lnTo>
                    <a:pt x="2245" y="1389"/>
                  </a:lnTo>
                  <a:lnTo>
                    <a:pt x="2247" y="1394"/>
                  </a:lnTo>
                  <a:lnTo>
                    <a:pt x="2247" y="1429"/>
                  </a:lnTo>
                  <a:lnTo>
                    <a:pt x="2250" y="1433"/>
                  </a:lnTo>
                  <a:lnTo>
                    <a:pt x="2254" y="1438"/>
                  </a:lnTo>
                  <a:lnTo>
                    <a:pt x="2259" y="1441"/>
                  </a:lnTo>
                  <a:lnTo>
                    <a:pt x="2264" y="1445"/>
                  </a:lnTo>
                  <a:lnTo>
                    <a:pt x="2266" y="1448"/>
                  </a:lnTo>
                  <a:lnTo>
                    <a:pt x="2269" y="1459"/>
                  </a:lnTo>
                  <a:lnTo>
                    <a:pt x="2271" y="1467"/>
                  </a:lnTo>
                  <a:lnTo>
                    <a:pt x="2275" y="1478"/>
                  </a:lnTo>
                  <a:lnTo>
                    <a:pt x="2285" y="1490"/>
                  </a:lnTo>
                  <a:lnTo>
                    <a:pt x="2301" y="1501"/>
                  </a:lnTo>
                  <a:lnTo>
                    <a:pt x="2318" y="1511"/>
                  </a:lnTo>
                  <a:lnTo>
                    <a:pt x="2332" y="1522"/>
                  </a:lnTo>
                  <a:lnTo>
                    <a:pt x="2336" y="1527"/>
                  </a:lnTo>
                  <a:lnTo>
                    <a:pt x="2336" y="1534"/>
                  </a:lnTo>
                  <a:lnTo>
                    <a:pt x="2336" y="1539"/>
                  </a:lnTo>
                  <a:lnTo>
                    <a:pt x="2338" y="1544"/>
                  </a:lnTo>
                  <a:lnTo>
                    <a:pt x="2343" y="1550"/>
                  </a:lnTo>
                  <a:lnTo>
                    <a:pt x="2358" y="1551"/>
                  </a:lnTo>
                  <a:lnTo>
                    <a:pt x="2376" y="1543"/>
                  </a:lnTo>
                  <a:lnTo>
                    <a:pt x="2400" y="1537"/>
                  </a:lnTo>
                  <a:lnTo>
                    <a:pt x="2423" y="1532"/>
                  </a:lnTo>
                  <a:lnTo>
                    <a:pt x="2444" y="1529"/>
                  </a:lnTo>
                  <a:lnTo>
                    <a:pt x="2444" y="1532"/>
                  </a:lnTo>
                  <a:lnTo>
                    <a:pt x="2439" y="1541"/>
                  </a:lnTo>
                  <a:lnTo>
                    <a:pt x="2439" y="1551"/>
                  </a:lnTo>
                  <a:lnTo>
                    <a:pt x="2435" y="1563"/>
                  </a:lnTo>
                  <a:lnTo>
                    <a:pt x="2428" y="1581"/>
                  </a:lnTo>
                  <a:lnTo>
                    <a:pt x="2418" y="1602"/>
                  </a:lnTo>
                  <a:lnTo>
                    <a:pt x="2406" y="1623"/>
                  </a:lnTo>
                  <a:lnTo>
                    <a:pt x="2393" y="1640"/>
                  </a:lnTo>
                  <a:lnTo>
                    <a:pt x="2374" y="1659"/>
                  </a:lnTo>
                  <a:lnTo>
                    <a:pt x="2353" y="1677"/>
                  </a:lnTo>
                  <a:lnTo>
                    <a:pt x="2331" y="1694"/>
                  </a:lnTo>
                  <a:lnTo>
                    <a:pt x="2310" y="1714"/>
                  </a:lnTo>
                  <a:lnTo>
                    <a:pt x="2292" y="1735"/>
                  </a:lnTo>
                  <a:lnTo>
                    <a:pt x="2278" y="1759"/>
                  </a:lnTo>
                  <a:lnTo>
                    <a:pt x="2273" y="1782"/>
                  </a:lnTo>
                  <a:lnTo>
                    <a:pt x="2276" y="1803"/>
                  </a:lnTo>
                  <a:lnTo>
                    <a:pt x="2283" y="1824"/>
                  </a:lnTo>
                  <a:lnTo>
                    <a:pt x="2290" y="1843"/>
                  </a:lnTo>
                  <a:lnTo>
                    <a:pt x="2297" y="1864"/>
                  </a:lnTo>
                  <a:lnTo>
                    <a:pt x="2303" y="1885"/>
                  </a:lnTo>
                  <a:lnTo>
                    <a:pt x="2301" y="1906"/>
                  </a:lnTo>
                  <a:lnTo>
                    <a:pt x="2290" y="1928"/>
                  </a:lnTo>
                  <a:lnTo>
                    <a:pt x="2275" y="1939"/>
                  </a:lnTo>
                  <a:lnTo>
                    <a:pt x="2257" y="1947"/>
                  </a:lnTo>
                  <a:lnTo>
                    <a:pt x="2240" y="1956"/>
                  </a:lnTo>
                  <a:lnTo>
                    <a:pt x="2226" y="1968"/>
                  </a:lnTo>
                  <a:lnTo>
                    <a:pt x="2217" y="1986"/>
                  </a:lnTo>
                  <a:lnTo>
                    <a:pt x="2226" y="1996"/>
                  </a:lnTo>
                  <a:lnTo>
                    <a:pt x="2233" y="2012"/>
                  </a:lnTo>
                  <a:lnTo>
                    <a:pt x="2236" y="2031"/>
                  </a:lnTo>
                  <a:lnTo>
                    <a:pt x="2231" y="2035"/>
                  </a:lnTo>
                  <a:lnTo>
                    <a:pt x="2228" y="2038"/>
                  </a:lnTo>
                  <a:lnTo>
                    <a:pt x="2226" y="2040"/>
                  </a:lnTo>
                  <a:lnTo>
                    <a:pt x="2222" y="2043"/>
                  </a:lnTo>
                  <a:lnTo>
                    <a:pt x="2221" y="2047"/>
                  </a:lnTo>
                  <a:lnTo>
                    <a:pt x="2217" y="2050"/>
                  </a:lnTo>
                  <a:lnTo>
                    <a:pt x="2198" y="2054"/>
                  </a:lnTo>
                  <a:lnTo>
                    <a:pt x="2193" y="2066"/>
                  </a:lnTo>
                  <a:lnTo>
                    <a:pt x="2191" y="2080"/>
                  </a:lnTo>
                  <a:lnTo>
                    <a:pt x="2189" y="2094"/>
                  </a:lnTo>
                  <a:lnTo>
                    <a:pt x="2186" y="2108"/>
                  </a:lnTo>
                  <a:lnTo>
                    <a:pt x="2163" y="2127"/>
                  </a:lnTo>
                  <a:lnTo>
                    <a:pt x="2156" y="2143"/>
                  </a:lnTo>
                  <a:lnTo>
                    <a:pt x="2147" y="2159"/>
                  </a:lnTo>
                  <a:lnTo>
                    <a:pt x="2130" y="2174"/>
                  </a:lnTo>
                  <a:lnTo>
                    <a:pt x="2109" y="2187"/>
                  </a:lnTo>
                  <a:lnTo>
                    <a:pt x="2083" y="2194"/>
                  </a:lnTo>
                  <a:lnTo>
                    <a:pt x="2057" y="2201"/>
                  </a:lnTo>
                  <a:lnTo>
                    <a:pt x="2030" y="2206"/>
                  </a:lnTo>
                  <a:lnTo>
                    <a:pt x="2006" y="2211"/>
                  </a:lnTo>
                  <a:lnTo>
                    <a:pt x="2001" y="2208"/>
                  </a:lnTo>
                  <a:lnTo>
                    <a:pt x="1997" y="2204"/>
                  </a:lnTo>
                  <a:lnTo>
                    <a:pt x="1994" y="2202"/>
                  </a:lnTo>
                  <a:lnTo>
                    <a:pt x="1990" y="2197"/>
                  </a:lnTo>
                  <a:lnTo>
                    <a:pt x="1987" y="2194"/>
                  </a:lnTo>
                  <a:lnTo>
                    <a:pt x="1985" y="2185"/>
                  </a:lnTo>
                  <a:lnTo>
                    <a:pt x="1985" y="2174"/>
                  </a:lnTo>
                  <a:lnTo>
                    <a:pt x="1985" y="2162"/>
                  </a:lnTo>
                  <a:lnTo>
                    <a:pt x="1983" y="2150"/>
                  </a:lnTo>
                  <a:lnTo>
                    <a:pt x="1973" y="2133"/>
                  </a:lnTo>
                  <a:lnTo>
                    <a:pt x="1959" y="2117"/>
                  </a:lnTo>
                  <a:lnTo>
                    <a:pt x="1945" y="2099"/>
                  </a:lnTo>
                  <a:lnTo>
                    <a:pt x="1936" y="2082"/>
                  </a:lnTo>
                  <a:lnTo>
                    <a:pt x="1940" y="2070"/>
                  </a:lnTo>
                  <a:lnTo>
                    <a:pt x="1940" y="2068"/>
                  </a:lnTo>
                  <a:lnTo>
                    <a:pt x="1936" y="2064"/>
                  </a:lnTo>
                  <a:lnTo>
                    <a:pt x="1933" y="2063"/>
                  </a:lnTo>
                  <a:lnTo>
                    <a:pt x="1931" y="2059"/>
                  </a:lnTo>
                  <a:lnTo>
                    <a:pt x="1929" y="2059"/>
                  </a:lnTo>
                  <a:lnTo>
                    <a:pt x="1927" y="2054"/>
                  </a:lnTo>
                  <a:lnTo>
                    <a:pt x="1929" y="2049"/>
                  </a:lnTo>
                  <a:lnTo>
                    <a:pt x="1929" y="2045"/>
                  </a:lnTo>
                  <a:lnTo>
                    <a:pt x="1931" y="2042"/>
                  </a:lnTo>
                  <a:lnTo>
                    <a:pt x="1933" y="2038"/>
                  </a:lnTo>
                  <a:lnTo>
                    <a:pt x="1926" y="2035"/>
                  </a:lnTo>
                  <a:lnTo>
                    <a:pt x="1926" y="2031"/>
                  </a:lnTo>
                  <a:lnTo>
                    <a:pt x="1926" y="2028"/>
                  </a:lnTo>
                  <a:lnTo>
                    <a:pt x="1927" y="2023"/>
                  </a:lnTo>
                  <a:lnTo>
                    <a:pt x="1929" y="2019"/>
                  </a:lnTo>
                  <a:lnTo>
                    <a:pt x="1929" y="2014"/>
                  </a:lnTo>
                  <a:lnTo>
                    <a:pt x="1929" y="2009"/>
                  </a:lnTo>
                  <a:lnTo>
                    <a:pt x="1922" y="1995"/>
                  </a:lnTo>
                  <a:lnTo>
                    <a:pt x="1912" y="1979"/>
                  </a:lnTo>
                  <a:lnTo>
                    <a:pt x="1901" y="1965"/>
                  </a:lnTo>
                  <a:lnTo>
                    <a:pt x="1894" y="1951"/>
                  </a:lnTo>
                  <a:lnTo>
                    <a:pt x="1892" y="1934"/>
                  </a:lnTo>
                  <a:lnTo>
                    <a:pt x="1896" y="1914"/>
                  </a:lnTo>
                  <a:lnTo>
                    <a:pt x="1903" y="1897"/>
                  </a:lnTo>
                  <a:lnTo>
                    <a:pt x="1913" y="1878"/>
                  </a:lnTo>
                  <a:lnTo>
                    <a:pt x="1920" y="1862"/>
                  </a:lnTo>
                  <a:lnTo>
                    <a:pt x="1926" y="1848"/>
                  </a:lnTo>
                  <a:lnTo>
                    <a:pt x="1919" y="1834"/>
                  </a:lnTo>
                  <a:lnTo>
                    <a:pt x="1917" y="1822"/>
                  </a:lnTo>
                  <a:lnTo>
                    <a:pt x="1917" y="1810"/>
                  </a:lnTo>
                  <a:lnTo>
                    <a:pt x="1913" y="1794"/>
                  </a:lnTo>
                  <a:lnTo>
                    <a:pt x="1903" y="1773"/>
                  </a:lnTo>
                  <a:lnTo>
                    <a:pt x="1887" y="1752"/>
                  </a:lnTo>
                  <a:lnTo>
                    <a:pt x="1872" y="1733"/>
                  </a:lnTo>
                  <a:lnTo>
                    <a:pt x="1856" y="1717"/>
                  </a:lnTo>
                  <a:lnTo>
                    <a:pt x="1861" y="1696"/>
                  </a:lnTo>
                  <a:lnTo>
                    <a:pt x="1866" y="1677"/>
                  </a:lnTo>
                  <a:lnTo>
                    <a:pt x="1872" y="1656"/>
                  </a:lnTo>
                  <a:lnTo>
                    <a:pt x="1866" y="1653"/>
                  </a:lnTo>
                  <a:lnTo>
                    <a:pt x="1863" y="1651"/>
                  </a:lnTo>
                  <a:lnTo>
                    <a:pt x="1859" y="1647"/>
                  </a:lnTo>
                  <a:lnTo>
                    <a:pt x="1856" y="1646"/>
                  </a:lnTo>
                  <a:lnTo>
                    <a:pt x="1851" y="1646"/>
                  </a:lnTo>
                  <a:lnTo>
                    <a:pt x="1844" y="1644"/>
                  </a:lnTo>
                  <a:lnTo>
                    <a:pt x="1840" y="1647"/>
                  </a:lnTo>
                  <a:lnTo>
                    <a:pt x="1838" y="1649"/>
                  </a:lnTo>
                  <a:lnTo>
                    <a:pt x="1833" y="1651"/>
                  </a:lnTo>
                  <a:lnTo>
                    <a:pt x="1828" y="1651"/>
                  </a:lnTo>
                  <a:lnTo>
                    <a:pt x="1821" y="1651"/>
                  </a:lnTo>
                  <a:lnTo>
                    <a:pt x="1802" y="1621"/>
                  </a:lnTo>
                  <a:lnTo>
                    <a:pt x="1789" y="1619"/>
                  </a:lnTo>
                  <a:lnTo>
                    <a:pt x="1777" y="1618"/>
                  </a:lnTo>
                  <a:lnTo>
                    <a:pt x="1763" y="1616"/>
                  </a:lnTo>
                  <a:lnTo>
                    <a:pt x="1746" y="1623"/>
                  </a:lnTo>
                  <a:lnTo>
                    <a:pt x="1728" y="1630"/>
                  </a:lnTo>
                  <a:lnTo>
                    <a:pt x="1714" y="1635"/>
                  </a:lnTo>
                  <a:lnTo>
                    <a:pt x="1680" y="1628"/>
                  </a:lnTo>
                  <a:lnTo>
                    <a:pt x="1676" y="1640"/>
                  </a:lnTo>
                  <a:lnTo>
                    <a:pt x="1664" y="1640"/>
                  </a:lnTo>
                  <a:lnTo>
                    <a:pt x="1653" y="1637"/>
                  </a:lnTo>
                  <a:lnTo>
                    <a:pt x="1645" y="1635"/>
                  </a:lnTo>
                  <a:lnTo>
                    <a:pt x="1641" y="1637"/>
                  </a:lnTo>
                  <a:lnTo>
                    <a:pt x="1638" y="1640"/>
                  </a:lnTo>
                  <a:lnTo>
                    <a:pt x="1632" y="1642"/>
                  </a:lnTo>
                  <a:lnTo>
                    <a:pt x="1625" y="1644"/>
                  </a:lnTo>
                  <a:lnTo>
                    <a:pt x="1615" y="1632"/>
                  </a:lnTo>
                  <a:lnTo>
                    <a:pt x="1601" y="1625"/>
                  </a:lnTo>
                  <a:lnTo>
                    <a:pt x="1587" y="1618"/>
                  </a:lnTo>
                  <a:lnTo>
                    <a:pt x="1573" y="1611"/>
                  </a:lnTo>
                  <a:lnTo>
                    <a:pt x="1561" y="1602"/>
                  </a:lnTo>
                  <a:lnTo>
                    <a:pt x="1552" y="1579"/>
                  </a:lnTo>
                  <a:lnTo>
                    <a:pt x="1542" y="1567"/>
                  </a:lnTo>
                  <a:lnTo>
                    <a:pt x="1526" y="1555"/>
                  </a:lnTo>
                  <a:lnTo>
                    <a:pt x="1512" y="1543"/>
                  </a:lnTo>
                  <a:lnTo>
                    <a:pt x="1503" y="1532"/>
                  </a:lnTo>
                  <a:lnTo>
                    <a:pt x="1503" y="1509"/>
                  </a:lnTo>
                  <a:lnTo>
                    <a:pt x="1500" y="1499"/>
                  </a:lnTo>
                  <a:lnTo>
                    <a:pt x="1501" y="1483"/>
                  </a:lnTo>
                  <a:lnTo>
                    <a:pt x="1505" y="1469"/>
                  </a:lnTo>
                  <a:lnTo>
                    <a:pt x="1508" y="1457"/>
                  </a:lnTo>
                  <a:lnTo>
                    <a:pt x="1510" y="1448"/>
                  </a:lnTo>
                  <a:lnTo>
                    <a:pt x="1510" y="1434"/>
                  </a:lnTo>
                  <a:lnTo>
                    <a:pt x="1507" y="1426"/>
                  </a:lnTo>
                  <a:lnTo>
                    <a:pt x="1501" y="1417"/>
                  </a:lnTo>
                  <a:lnTo>
                    <a:pt x="1498" y="1410"/>
                  </a:lnTo>
                  <a:lnTo>
                    <a:pt x="1498" y="1399"/>
                  </a:lnTo>
                  <a:lnTo>
                    <a:pt x="1501" y="1385"/>
                  </a:lnTo>
                  <a:lnTo>
                    <a:pt x="1508" y="1370"/>
                  </a:lnTo>
                  <a:lnTo>
                    <a:pt x="1515" y="1352"/>
                  </a:lnTo>
                  <a:lnTo>
                    <a:pt x="1522" y="1337"/>
                  </a:lnTo>
                  <a:lnTo>
                    <a:pt x="1529" y="1324"/>
                  </a:lnTo>
                  <a:lnTo>
                    <a:pt x="1533" y="1317"/>
                  </a:lnTo>
                  <a:lnTo>
                    <a:pt x="1545" y="1307"/>
                  </a:lnTo>
                  <a:lnTo>
                    <a:pt x="1559" y="1298"/>
                  </a:lnTo>
                  <a:lnTo>
                    <a:pt x="1573" y="1291"/>
                  </a:lnTo>
                  <a:lnTo>
                    <a:pt x="1587" y="1282"/>
                  </a:lnTo>
                  <a:lnTo>
                    <a:pt x="1590" y="1274"/>
                  </a:lnTo>
                  <a:lnTo>
                    <a:pt x="1590" y="1263"/>
                  </a:lnTo>
                  <a:lnTo>
                    <a:pt x="1589" y="1251"/>
                  </a:lnTo>
                  <a:lnTo>
                    <a:pt x="1590" y="1241"/>
                  </a:lnTo>
                  <a:lnTo>
                    <a:pt x="1599" y="1227"/>
                  </a:lnTo>
                  <a:lnTo>
                    <a:pt x="1611" y="1216"/>
                  </a:lnTo>
                  <a:lnTo>
                    <a:pt x="1624" y="1206"/>
                  </a:lnTo>
                  <a:lnTo>
                    <a:pt x="1636" y="1195"/>
                  </a:lnTo>
                  <a:lnTo>
                    <a:pt x="1646" y="1183"/>
                  </a:lnTo>
                  <a:lnTo>
                    <a:pt x="1652" y="1167"/>
                  </a:lnTo>
                  <a:lnTo>
                    <a:pt x="1652" y="1166"/>
                  </a:lnTo>
                  <a:lnTo>
                    <a:pt x="1650" y="1166"/>
                  </a:lnTo>
                  <a:lnTo>
                    <a:pt x="1650" y="1164"/>
                  </a:lnTo>
                  <a:lnTo>
                    <a:pt x="1650" y="1162"/>
                  </a:lnTo>
                  <a:lnTo>
                    <a:pt x="1648" y="1160"/>
                  </a:lnTo>
                  <a:lnTo>
                    <a:pt x="1645" y="1159"/>
                  </a:lnTo>
                  <a:lnTo>
                    <a:pt x="1641" y="1157"/>
                  </a:lnTo>
                  <a:lnTo>
                    <a:pt x="1638" y="1157"/>
                  </a:lnTo>
                  <a:lnTo>
                    <a:pt x="1632" y="1155"/>
                  </a:lnTo>
                  <a:lnTo>
                    <a:pt x="1629" y="1159"/>
                  </a:lnTo>
                  <a:lnTo>
                    <a:pt x="1625" y="1159"/>
                  </a:lnTo>
                  <a:lnTo>
                    <a:pt x="1620" y="1160"/>
                  </a:lnTo>
                  <a:lnTo>
                    <a:pt x="1613" y="1160"/>
                  </a:lnTo>
                  <a:lnTo>
                    <a:pt x="1613" y="1155"/>
                  </a:lnTo>
                  <a:lnTo>
                    <a:pt x="1610" y="1155"/>
                  </a:lnTo>
                  <a:lnTo>
                    <a:pt x="1610" y="1141"/>
                  </a:lnTo>
                  <a:lnTo>
                    <a:pt x="1608" y="1122"/>
                  </a:lnTo>
                  <a:lnTo>
                    <a:pt x="1606" y="1099"/>
                  </a:lnTo>
                  <a:lnTo>
                    <a:pt x="1606" y="1077"/>
                  </a:lnTo>
                  <a:lnTo>
                    <a:pt x="1606" y="1057"/>
                  </a:lnTo>
                  <a:lnTo>
                    <a:pt x="1610" y="1045"/>
                  </a:lnTo>
                  <a:lnTo>
                    <a:pt x="1611" y="1040"/>
                  </a:lnTo>
                  <a:lnTo>
                    <a:pt x="1613" y="1036"/>
                  </a:lnTo>
                  <a:lnTo>
                    <a:pt x="1615" y="1035"/>
                  </a:lnTo>
                  <a:lnTo>
                    <a:pt x="1617" y="1035"/>
                  </a:lnTo>
                  <a:lnTo>
                    <a:pt x="1620" y="1035"/>
                  </a:lnTo>
                  <a:lnTo>
                    <a:pt x="1624" y="1033"/>
                  </a:lnTo>
                  <a:lnTo>
                    <a:pt x="1629" y="1033"/>
                  </a:lnTo>
                  <a:lnTo>
                    <a:pt x="1643" y="1038"/>
                  </a:lnTo>
                  <a:lnTo>
                    <a:pt x="1659" y="1042"/>
                  </a:lnTo>
                  <a:lnTo>
                    <a:pt x="1676" y="1042"/>
                  </a:lnTo>
                  <a:lnTo>
                    <a:pt x="1693" y="1038"/>
                  </a:lnTo>
                  <a:lnTo>
                    <a:pt x="1706" y="1033"/>
                  </a:lnTo>
                  <a:lnTo>
                    <a:pt x="1707" y="1031"/>
                  </a:lnTo>
                  <a:lnTo>
                    <a:pt x="1707" y="1029"/>
                  </a:lnTo>
                  <a:lnTo>
                    <a:pt x="1709" y="1029"/>
                  </a:lnTo>
                  <a:lnTo>
                    <a:pt x="1709" y="1028"/>
                  </a:lnTo>
                  <a:lnTo>
                    <a:pt x="1709" y="1026"/>
                  </a:lnTo>
                  <a:lnTo>
                    <a:pt x="1713" y="1012"/>
                  </a:lnTo>
                  <a:lnTo>
                    <a:pt x="1713" y="996"/>
                  </a:lnTo>
                  <a:lnTo>
                    <a:pt x="1711" y="981"/>
                  </a:lnTo>
                  <a:lnTo>
                    <a:pt x="1709" y="963"/>
                  </a:lnTo>
                  <a:lnTo>
                    <a:pt x="1697" y="960"/>
                  </a:lnTo>
                  <a:lnTo>
                    <a:pt x="1685" y="956"/>
                  </a:lnTo>
                  <a:lnTo>
                    <a:pt x="1673" y="949"/>
                  </a:lnTo>
                  <a:lnTo>
                    <a:pt x="1664" y="940"/>
                  </a:lnTo>
                  <a:lnTo>
                    <a:pt x="1667" y="939"/>
                  </a:lnTo>
                  <a:lnTo>
                    <a:pt x="1671" y="937"/>
                  </a:lnTo>
                  <a:lnTo>
                    <a:pt x="1673" y="935"/>
                  </a:lnTo>
                  <a:lnTo>
                    <a:pt x="1676" y="935"/>
                  </a:lnTo>
                  <a:lnTo>
                    <a:pt x="1680" y="933"/>
                  </a:lnTo>
                  <a:lnTo>
                    <a:pt x="1686" y="933"/>
                  </a:lnTo>
                  <a:lnTo>
                    <a:pt x="1690" y="932"/>
                  </a:lnTo>
                  <a:lnTo>
                    <a:pt x="1695" y="930"/>
                  </a:lnTo>
                  <a:lnTo>
                    <a:pt x="1700" y="930"/>
                  </a:lnTo>
                  <a:lnTo>
                    <a:pt x="1706" y="930"/>
                  </a:lnTo>
                  <a:lnTo>
                    <a:pt x="1706" y="911"/>
                  </a:lnTo>
                  <a:lnTo>
                    <a:pt x="1711" y="911"/>
                  </a:lnTo>
                  <a:lnTo>
                    <a:pt x="1716" y="912"/>
                  </a:lnTo>
                  <a:lnTo>
                    <a:pt x="1718" y="914"/>
                  </a:lnTo>
                  <a:lnTo>
                    <a:pt x="1721" y="914"/>
                  </a:lnTo>
                  <a:lnTo>
                    <a:pt x="1725" y="916"/>
                  </a:lnTo>
                  <a:lnTo>
                    <a:pt x="1728" y="918"/>
                  </a:lnTo>
                  <a:lnTo>
                    <a:pt x="1732" y="914"/>
                  </a:lnTo>
                  <a:lnTo>
                    <a:pt x="1737" y="912"/>
                  </a:lnTo>
                  <a:lnTo>
                    <a:pt x="1741" y="911"/>
                  </a:lnTo>
                  <a:lnTo>
                    <a:pt x="1746" y="909"/>
                  </a:lnTo>
                  <a:lnTo>
                    <a:pt x="1748" y="907"/>
                  </a:lnTo>
                  <a:lnTo>
                    <a:pt x="1749" y="904"/>
                  </a:lnTo>
                  <a:lnTo>
                    <a:pt x="1749" y="900"/>
                  </a:lnTo>
                  <a:lnTo>
                    <a:pt x="1749" y="897"/>
                  </a:lnTo>
                  <a:lnTo>
                    <a:pt x="1749" y="893"/>
                  </a:lnTo>
                  <a:lnTo>
                    <a:pt x="1751" y="890"/>
                  </a:lnTo>
                  <a:lnTo>
                    <a:pt x="1753" y="886"/>
                  </a:lnTo>
                  <a:lnTo>
                    <a:pt x="1786" y="876"/>
                  </a:lnTo>
                  <a:lnTo>
                    <a:pt x="1793" y="865"/>
                  </a:lnTo>
                  <a:lnTo>
                    <a:pt x="1795" y="855"/>
                  </a:lnTo>
                  <a:lnTo>
                    <a:pt x="1800" y="844"/>
                  </a:lnTo>
                  <a:lnTo>
                    <a:pt x="1810" y="837"/>
                  </a:lnTo>
                  <a:lnTo>
                    <a:pt x="1823" y="832"/>
                  </a:lnTo>
                  <a:lnTo>
                    <a:pt x="1838" y="827"/>
                  </a:lnTo>
                  <a:lnTo>
                    <a:pt x="1852" y="822"/>
                  </a:lnTo>
                  <a:lnTo>
                    <a:pt x="1854" y="820"/>
                  </a:lnTo>
                  <a:lnTo>
                    <a:pt x="1854" y="820"/>
                  </a:lnTo>
                  <a:lnTo>
                    <a:pt x="1854" y="818"/>
                  </a:lnTo>
                  <a:lnTo>
                    <a:pt x="1854" y="816"/>
                  </a:lnTo>
                  <a:lnTo>
                    <a:pt x="1856" y="815"/>
                  </a:lnTo>
                  <a:lnTo>
                    <a:pt x="1849" y="797"/>
                  </a:lnTo>
                  <a:lnTo>
                    <a:pt x="1845" y="776"/>
                  </a:lnTo>
                  <a:lnTo>
                    <a:pt x="1845" y="757"/>
                  </a:lnTo>
                  <a:lnTo>
                    <a:pt x="1844" y="741"/>
                  </a:lnTo>
                  <a:lnTo>
                    <a:pt x="1859" y="740"/>
                  </a:lnTo>
                  <a:lnTo>
                    <a:pt x="1870" y="736"/>
                  </a:lnTo>
                  <a:lnTo>
                    <a:pt x="1882" y="733"/>
                  </a:lnTo>
                  <a:lnTo>
                    <a:pt x="1882" y="741"/>
                  </a:lnTo>
                  <a:lnTo>
                    <a:pt x="1880" y="748"/>
                  </a:lnTo>
                  <a:lnTo>
                    <a:pt x="1878" y="761"/>
                  </a:lnTo>
                  <a:lnTo>
                    <a:pt x="1877" y="778"/>
                  </a:lnTo>
                  <a:lnTo>
                    <a:pt x="1875" y="794"/>
                  </a:lnTo>
                  <a:lnTo>
                    <a:pt x="1875" y="806"/>
                  </a:lnTo>
                  <a:lnTo>
                    <a:pt x="1880" y="809"/>
                  </a:lnTo>
                  <a:lnTo>
                    <a:pt x="1884" y="811"/>
                  </a:lnTo>
                  <a:lnTo>
                    <a:pt x="1885" y="813"/>
                  </a:lnTo>
                  <a:lnTo>
                    <a:pt x="1889" y="815"/>
                  </a:lnTo>
                  <a:lnTo>
                    <a:pt x="1894" y="818"/>
                  </a:lnTo>
                  <a:lnTo>
                    <a:pt x="1905" y="813"/>
                  </a:lnTo>
                  <a:lnTo>
                    <a:pt x="1912" y="813"/>
                  </a:lnTo>
                  <a:lnTo>
                    <a:pt x="1917" y="816"/>
                  </a:lnTo>
                  <a:lnTo>
                    <a:pt x="1924" y="822"/>
                  </a:lnTo>
                  <a:lnTo>
                    <a:pt x="1933" y="822"/>
                  </a:lnTo>
                  <a:lnTo>
                    <a:pt x="1943" y="818"/>
                  </a:lnTo>
                  <a:lnTo>
                    <a:pt x="1952" y="813"/>
                  </a:lnTo>
                  <a:lnTo>
                    <a:pt x="1957" y="808"/>
                  </a:lnTo>
                  <a:lnTo>
                    <a:pt x="1964" y="804"/>
                  </a:lnTo>
                  <a:lnTo>
                    <a:pt x="1973" y="801"/>
                  </a:lnTo>
                  <a:lnTo>
                    <a:pt x="1987" y="802"/>
                  </a:lnTo>
                  <a:lnTo>
                    <a:pt x="2006" y="806"/>
                  </a:lnTo>
                  <a:lnTo>
                    <a:pt x="2008" y="801"/>
                  </a:lnTo>
                  <a:lnTo>
                    <a:pt x="2009" y="799"/>
                  </a:lnTo>
                  <a:lnTo>
                    <a:pt x="2013" y="795"/>
                  </a:lnTo>
                  <a:lnTo>
                    <a:pt x="2016" y="794"/>
                  </a:lnTo>
                  <a:lnTo>
                    <a:pt x="2020" y="794"/>
                  </a:lnTo>
                  <a:lnTo>
                    <a:pt x="2025" y="792"/>
                  </a:lnTo>
                  <a:lnTo>
                    <a:pt x="2025" y="762"/>
                  </a:lnTo>
                  <a:lnTo>
                    <a:pt x="2029" y="738"/>
                  </a:lnTo>
                  <a:lnTo>
                    <a:pt x="2032" y="734"/>
                  </a:lnTo>
                  <a:lnTo>
                    <a:pt x="2036" y="733"/>
                  </a:lnTo>
                  <a:lnTo>
                    <a:pt x="2039" y="729"/>
                  </a:lnTo>
                  <a:lnTo>
                    <a:pt x="2043" y="727"/>
                  </a:lnTo>
                  <a:lnTo>
                    <a:pt x="2048" y="726"/>
                  </a:lnTo>
                  <a:lnTo>
                    <a:pt x="2048" y="729"/>
                  </a:lnTo>
                  <a:lnTo>
                    <a:pt x="2051" y="733"/>
                  </a:lnTo>
                  <a:lnTo>
                    <a:pt x="2053" y="736"/>
                  </a:lnTo>
                  <a:lnTo>
                    <a:pt x="2055" y="740"/>
                  </a:lnTo>
                  <a:lnTo>
                    <a:pt x="2057" y="741"/>
                  </a:lnTo>
                  <a:lnTo>
                    <a:pt x="2062" y="743"/>
                  </a:lnTo>
                  <a:lnTo>
                    <a:pt x="2067" y="745"/>
                  </a:lnTo>
                  <a:lnTo>
                    <a:pt x="2065" y="729"/>
                  </a:lnTo>
                  <a:lnTo>
                    <a:pt x="2064" y="719"/>
                  </a:lnTo>
                  <a:lnTo>
                    <a:pt x="2060" y="712"/>
                  </a:lnTo>
                  <a:lnTo>
                    <a:pt x="2058" y="703"/>
                  </a:lnTo>
                  <a:lnTo>
                    <a:pt x="2055" y="687"/>
                  </a:lnTo>
                  <a:lnTo>
                    <a:pt x="2064" y="686"/>
                  </a:lnTo>
                  <a:lnTo>
                    <a:pt x="2070" y="682"/>
                  </a:lnTo>
                  <a:lnTo>
                    <a:pt x="2076" y="679"/>
                  </a:lnTo>
                  <a:lnTo>
                    <a:pt x="2083" y="675"/>
                  </a:lnTo>
                  <a:lnTo>
                    <a:pt x="2095" y="675"/>
                  </a:lnTo>
                  <a:lnTo>
                    <a:pt x="2107" y="677"/>
                  </a:lnTo>
                  <a:lnTo>
                    <a:pt x="2116" y="679"/>
                  </a:lnTo>
                  <a:lnTo>
                    <a:pt x="2125" y="675"/>
                  </a:lnTo>
                  <a:lnTo>
                    <a:pt x="2132" y="665"/>
                  </a:lnTo>
                  <a:lnTo>
                    <a:pt x="2126" y="663"/>
                  </a:lnTo>
                  <a:lnTo>
                    <a:pt x="2121" y="661"/>
                  </a:lnTo>
                  <a:lnTo>
                    <a:pt x="2118" y="659"/>
                  </a:lnTo>
                  <a:lnTo>
                    <a:pt x="2112" y="658"/>
                  </a:lnTo>
                  <a:lnTo>
                    <a:pt x="2105" y="658"/>
                  </a:lnTo>
                  <a:lnTo>
                    <a:pt x="2088" y="666"/>
                  </a:lnTo>
                  <a:lnTo>
                    <a:pt x="2069" y="672"/>
                  </a:lnTo>
                  <a:lnTo>
                    <a:pt x="2048" y="675"/>
                  </a:lnTo>
                  <a:lnTo>
                    <a:pt x="2044" y="666"/>
                  </a:lnTo>
                  <a:lnTo>
                    <a:pt x="2039" y="659"/>
                  </a:lnTo>
                  <a:lnTo>
                    <a:pt x="2034" y="652"/>
                  </a:lnTo>
                  <a:lnTo>
                    <a:pt x="2030" y="644"/>
                  </a:lnTo>
                  <a:lnTo>
                    <a:pt x="2029" y="630"/>
                  </a:lnTo>
                  <a:lnTo>
                    <a:pt x="2030" y="619"/>
                  </a:lnTo>
                  <a:lnTo>
                    <a:pt x="2029" y="607"/>
                  </a:lnTo>
                  <a:lnTo>
                    <a:pt x="2027" y="593"/>
                  </a:lnTo>
                  <a:lnTo>
                    <a:pt x="2029" y="581"/>
                  </a:lnTo>
                  <a:lnTo>
                    <a:pt x="2037" y="563"/>
                  </a:lnTo>
                  <a:lnTo>
                    <a:pt x="2051" y="551"/>
                  </a:lnTo>
                  <a:lnTo>
                    <a:pt x="2065" y="537"/>
                  </a:lnTo>
                  <a:lnTo>
                    <a:pt x="2077" y="523"/>
                  </a:lnTo>
                  <a:lnTo>
                    <a:pt x="2086" y="507"/>
                  </a:lnTo>
                  <a:lnTo>
                    <a:pt x="2081" y="502"/>
                  </a:lnTo>
                  <a:lnTo>
                    <a:pt x="2076" y="497"/>
                  </a:lnTo>
                  <a:lnTo>
                    <a:pt x="2070" y="492"/>
                  </a:lnTo>
                  <a:lnTo>
                    <a:pt x="2057" y="494"/>
                  </a:lnTo>
                  <a:lnTo>
                    <a:pt x="2041" y="495"/>
                  </a:lnTo>
                  <a:lnTo>
                    <a:pt x="2036" y="520"/>
                  </a:lnTo>
                  <a:lnTo>
                    <a:pt x="2027" y="539"/>
                  </a:lnTo>
                  <a:lnTo>
                    <a:pt x="2015" y="555"/>
                  </a:lnTo>
                  <a:lnTo>
                    <a:pt x="2001" y="570"/>
                  </a:lnTo>
                  <a:lnTo>
                    <a:pt x="1988" y="588"/>
                  </a:lnTo>
                  <a:lnTo>
                    <a:pt x="1980" y="609"/>
                  </a:lnTo>
                  <a:lnTo>
                    <a:pt x="1974" y="633"/>
                  </a:lnTo>
                  <a:lnTo>
                    <a:pt x="1985" y="642"/>
                  </a:lnTo>
                  <a:lnTo>
                    <a:pt x="1995" y="652"/>
                  </a:lnTo>
                  <a:lnTo>
                    <a:pt x="2002" y="665"/>
                  </a:lnTo>
                  <a:lnTo>
                    <a:pt x="2006" y="680"/>
                  </a:lnTo>
                  <a:lnTo>
                    <a:pt x="2001" y="682"/>
                  </a:lnTo>
                  <a:lnTo>
                    <a:pt x="1999" y="684"/>
                  </a:lnTo>
                  <a:lnTo>
                    <a:pt x="1997" y="686"/>
                  </a:lnTo>
                  <a:lnTo>
                    <a:pt x="1997" y="686"/>
                  </a:lnTo>
                  <a:lnTo>
                    <a:pt x="1997" y="687"/>
                  </a:lnTo>
                  <a:lnTo>
                    <a:pt x="1995" y="689"/>
                  </a:lnTo>
                  <a:lnTo>
                    <a:pt x="1995" y="693"/>
                  </a:lnTo>
                  <a:lnTo>
                    <a:pt x="1994" y="694"/>
                  </a:lnTo>
                  <a:lnTo>
                    <a:pt x="1971" y="703"/>
                  </a:lnTo>
                  <a:lnTo>
                    <a:pt x="1968" y="724"/>
                  </a:lnTo>
                  <a:lnTo>
                    <a:pt x="1961" y="740"/>
                  </a:lnTo>
                  <a:lnTo>
                    <a:pt x="1954" y="752"/>
                  </a:lnTo>
                  <a:lnTo>
                    <a:pt x="1943" y="762"/>
                  </a:lnTo>
                  <a:lnTo>
                    <a:pt x="1934" y="773"/>
                  </a:lnTo>
                  <a:lnTo>
                    <a:pt x="1926" y="787"/>
                  </a:lnTo>
                  <a:lnTo>
                    <a:pt x="1920" y="787"/>
                  </a:lnTo>
                  <a:lnTo>
                    <a:pt x="1920" y="783"/>
                  </a:lnTo>
                  <a:lnTo>
                    <a:pt x="1906" y="764"/>
                  </a:lnTo>
                  <a:lnTo>
                    <a:pt x="1898" y="743"/>
                  </a:lnTo>
                  <a:lnTo>
                    <a:pt x="1892" y="720"/>
                  </a:lnTo>
                  <a:lnTo>
                    <a:pt x="1882" y="694"/>
                  </a:lnTo>
                  <a:lnTo>
                    <a:pt x="1868" y="701"/>
                  </a:lnTo>
                  <a:lnTo>
                    <a:pt x="1859" y="710"/>
                  </a:lnTo>
                  <a:lnTo>
                    <a:pt x="1849" y="717"/>
                  </a:lnTo>
                  <a:lnTo>
                    <a:pt x="1838" y="722"/>
                  </a:lnTo>
                  <a:lnTo>
                    <a:pt x="1821" y="726"/>
                  </a:lnTo>
                  <a:lnTo>
                    <a:pt x="1819" y="724"/>
                  </a:lnTo>
                  <a:lnTo>
                    <a:pt x="1817" y="724"/>
                  </a:lnTo>
                  <a:lnTo>
                    <a:pt x="1816" y="724"/>
                  </a:lnTo>
                  <a:lnTo>
                    <a:pt x="1814" y="722"/>
                  </a:lnTo>
                  <a:lnTo>
                    <a:pt x="1810" y="722"/>
                  </a:lnTo>
                  <a:lnTo>
                    <a:pt x="1809" y="701"/>
                  </a:lnTo>
                  <a:lnTo>
                    <a:pt x="1807" y="684"/>
                  </a:lnTo>
                  <a:lnTo>
                    <a:pt x="1803" y="670"/>
                  </a:lnTo>
                  <a:lnTo>
                    <a:pt x="1800" y="654"/>
                  </a:lnTo>
                  <a:lnTo>
                    <a:pt x="1798" y="633"/>
                  </a:lnTo>
                  <a:lnTo>
                    <a:pt x="1807" y="624"/>
                  </a:lnTo>
                  <a:lnTo>
                    <a:pt x="1810" y="616"/>
                  </a:lnTo>
                  <a:lnTo>
                    <a:pt x="1812" y="605"/>
                  </a:lnTo>
                  <a:lnTo>
                    <a:pt x="1817" y="591"/>
                  </a:lnTo>
                  <a:lnTo>
                    <a:pt x="1821" y="588"/>
                  </a:lnTo>
                  <a:lnTo>
                    <a:pt x="1826" y="583"/>
                  </a:lnTo>
                  <a:lnTo>
                    <a:pt x="1831" y="577"/>
                  </a:lnTo>
                  <a:lnTo>
                    <a:pt x="1837" y="572"/>
                  </a:lnTo>
                  <a:lnTo>
                    <a:pt x="1840" y="574"/>
                  </a:lnTo>
                  <a:lnTo>
                    <a:pt x="1842" y="576"/>
                  </a:lnTo>
                  <a:lnTo>
                    <a:pt x="1844" y="577"/>
                  </a:lnTo>
                  <a:lnTo>
                    <a:pt x="1845" y="579"/>
                  </a:lnTo>
                  <a:lnTo>
                    <a:pt x="1845" y="579"/>
                  </a:lnTo>
                  <a:lnTo>
                    <a:pt x="1849" y="576"/>
                  </a:lnTo>
                  <a:lnTo>
                    <a:pt x="1851" y="572"/>
                  </a:lnTo>
                  <a:lnTo>
                    <a:pt x="1852" y="569"/>
                  </a:lnTo>
                  <a:lnTo>
                    <a:pt x="1854" y="563"/>
                  </a:lnTo>
                  <a:lnTo>
                    <a:pt x="1856" y="560"/>
                  </a:lnTo>
                  <a:lnTo>
                    <a:pt x="1868" y="553"/>
                  </a:lnTo>
                  <a:lnTo>
                    <a:pt x="1878" y="549"/>
                  </a:lnTo>
                  <a:lnTo>
                    <a:pt x="1887" y="541"/>
                  </a:lnTo>
                  <a:lnTo>
                    <a:pt x="1884" y="539"/>
                  </a:lnTo>
                  <a:lnTo>
                    <a:pt x="1882" y="539"/>
                  </a:lnTo>
                  <a:lnTo>
                    <a:pt x="1880" y="539"/>
                  </a:lnTo>
                  <a:lnTo>
                    <a:pt x="1880" y="537"/>
                  </a:lnTo>
                  <a:lnTo>
                    <a:pt x="1880" y="537"/>
                  </a:lnTo>
                  <a:lnTo>
                    <a:pt x="1880" y="534"/>
                  </a:lnTo>
                  <a:lnTo>
                    <a:pt x="1878" y="530"/>
                  </a:lnTo>
                  <a:lnTo>
                    <a:pt x="1891" y="514"/>
                  </a:lnTo>
                  <a:lnTo>
                    <a:pt x="1903" y="495"/>
                  </a:lnTo>
                  <a:lnTo>
                    <a:pt x="1913" y="473"/>
                  </a:lnTo>
                  <a:lnTo>
                    <a:pt x="1924" y="450"/>
                  </a:lnTo>
                  <a:lnTo>
                    <a:pt x="1934" y="427"/>
                  </a:lnTo>
                  <a:lnTo>
                    <a:pt x="1947" y="406"/>
                  </a:lnTo>
                  <a:lnTo>
                    <a:pt x="1959" y="392"/>
                  </a:lnTo>
                  <a:lnTo>
                    <a:pt x="1974" y="384"/>
                  </a:lnTo>
                  <a:lnTo>
                    <a:pt x="1974" y="370"/>
                  </a:lnTo>
                  <a:lnTo>
                    <a:pt x="1990" y="370"/>
                  </a:lnTo>
                  <a:lnTo>
                    <a:pt x="1999" y="354"/>
                  </a:lnTo>
                  <a:lnTo>
                    <a:pt x="2013" y="343"/>
                  </a:lnTo>
                  <a:lnTo>
                    <a:pt x="2032" y="338"/>
                  </a:lnTo>
                  <a:lnTo>
                    <a:pt x="2034" y="340"/>
                  </a:lnTo>
                  <a:lnTo>
                    <a:pt x="2036" y="340"/>
                  </a:lnTo>
                  <a:lnTo>
                    <a:pt x="2036" y="340"/>
                  </a:lnTo>
                  <a:lnTo>
                    <a:pt x="2037" y="340"/>
                  </a:lnTo>
                  <a:lnTo>
                    <a:pt x="2041" y="342"/>
                  </a:lnTo>
                  <a:lnTo>
                    <a:pt x="2041" y="329"/>
                  </a:lnTo>
                  <a:lnTo>
                    <a:pt x="2046" y="329"/>
                  </a:lnTo>
                  <a:lnTo>
                    <a:pt x="2050" y="329"/>
                  </a:lnTo>
                  <a:lnTo>
                    <a:pt x="2053" y="329"/>
                  </a:lnTo>
                  <a:lnTo>
                    <a:pt x="2055" y="329"/>
                  </a:lnTo>
                  <a:lnTo>
                    <a:pt x="2057" y="331"/>
                  </a:lnTo>
                  <a:lnTo>
                    <a:pt x="2058" y="331"/>
                  </a:lnTo>
                  <a:lnTo>
                    <a:pt x="2064" y="335"/>
                  </a:lnTo>
                  <a:lnTo>
                    <a:pt x="2070" y="321"/>
                  </a:lnTo>
                  <a:lnTo>
                    <a:pt x="2081" y="312"/>
                  </a:lnTo>
                  <a:lnTo>
                    <a:pt x="2093" y="309"/>
                  </a:lnTo>
                  <a:lnTo>
                    <a:pt x="2109" y="305"/>
                  </a:lnTo>
                  <a:lnTo>
                    <a:pt x="2125" y="303"/>
                  </a:lnTo>
                  <a:lnTo>
                    <a:pt x="2132" y="310"/>
                  </a:lnTo>
                  <a:lnTo>
                    <a:pt x="2140" y="314"/>
                  </a:lnTo>
                  <a:lnTo>
                    <a:pt x="2147" y="315"/>
                  </a:lnTo>
                  <a:lnTo>
                    <a:pt x="2154" y="317"/>
                  </a:lnTo>
                  <a:lnTo>
                    <a:pt x="2160" y="324"/>
                  </a:lnTo>
                  <a:lnTo>
                    <a:pt x="2163" y="338"/>
                  </a:lnTo>
                  <a:lnTo>
                    <a:pt x="2161" y="340"/>
                  </a:lnTo>
                  <a:lnTo>
                    <a:pt x="2160" y="342"/>
                  </a:lnTo>
                  <a:lnTo>
                    <a:pt x="2158" y="342"/>
                  </a:lnTo>
                  <a:lnTo>
                    <a:pt x="2158" y="343"/>
                  </a:lnTo>
                  <a:lnTo>
                    <a:pt x="2156" y="345"/>
                  </a:lnTo>
                  <a:lnTo>
                    <a:pt x="2156" y="349"/>
                  </a:lnTo>
                  <a:lnTo>
                    <a:pt x="2158" y="352"/>
                  </a:lnTo>
                  <a:lnTo>
                    <a:pt x="2160" y="352"/>
                  </a:lnTo>
                  <a:lnTo>
                    <a:pt x="2161" y="354"/>
                  </a:lnTo>
                  <a:lnTo>
                    <a:pt x="2163" y="357"/>
                  </a:lnTo>
                  <a:lnTo>
                    <a:pt x="2175" y="352"/>
                  </a:lnTo>
                  <a:lnTo>
                    <a:pt x="2182" y="350"/>
                  </a:lnTo>
                  <a:lnTo>
                    <a:pt x="2187" y="350"/>
                  </a:lnTo>
                  <a:lnTo>
                    <a:pt x="2189" y="354"/>
                  </a:lnTo>
                  <a:lnTo>
                    <a:pt x="2191" y="359"/>
                  </a:lnTo>
                  <a:lnTo>
                    <a:pt x="2196" y="364"/>
                  </a:lnTo>
                  <a:lnTo>
                    <a:pt x="2201" y="370"/>
                  </a:lnTo>
                  <a:lnTo>
                    <a:pt x="2233" y="373"/>
                  </a:lnTo>
                  <a:lnTo>
                    <a:pt x="2245" y="380"/>
                  </a:lnTo>
                  <a:lnTo>
                    <a:pt x="2259" y="391"/>
                  </a:lnTo>
                  <a:lnTo>
                    <a:pt x="2273" y="405"/>
                  </a:lnTo>
                  <a:lnTo>
                    <a:pt x="2285" y="420"/>
                  </a:lnTo>
                  <a:lnTo>
                    <a:pt x="2296" y="436"/>
                  </a:lnTo>
                  <a:lnTo>
                    <a:pt x="2299" y="452"/>
                  </a:lnTo>
                  <a:lnTo>
                    <a:pt x="2297" y="467"/>
                  </a:lnTo>
                  <a:lnTo>
                    <a:pt x="2285" y="480"/>
                  </a:lnTo>
                  <a:lnTo>
                    <a:pt x="2269" y="488"/>
                  </a:lnTo>
                  <a:lnTo>
                    <a:pt x="2252" y="488"/>
                  </a:lnTo>
                  <a:lnTo>
                    <a:pt x="2236" y="481"/>
                  </a:lnTo>
                  <a:lnTo>
                    <a:pt x="2222" y="474"/>
                  </a:lnTo>
                  <a:lnTo>
                    <a:pt x="2208" y="469"/>
                  </a:lnTo>
                  <a:lnTo>
                    <a:pt x="2210" y="481"/>
                  </a:lnTo>
                  <a:lnTo>
                    <a:pt x="2212" y="497"/>
                  </a:lnTo>
                  <a:lnTo>
                    <a:pt x="2214" y="514"/>
                  </a:lnTo>
                  <a:lnTo>
                    <a:pt x="2217" y="528"/>
                  </a:lnTo>
                  <a:lnTo>
                    <a:pt x="2221" y="537"/>
                  </a:lnTo>
                  <a:lnTo>
                    <a:pt x="2224" y="542"/>
                  </a:lnTo>
                  <a:lnTo>
                    <a:pt x="2229" y="544"/>
                  </a:lnTo>
                  <a:lnTo>
                    <a:pt x="2233" y="548"/>
                  </a:lnTo>
                  <a:lnTo>
                    <a:pt x="2240" y="549"/>
                  </a:lnTo>
                  <a:lnTo>
                    <a:pt x="2238" y="537"/>
                  </a:lnTo>
                  <a:lnTo>
                    <a:pt x="2236" y="528"/>
                  </a:lnTo>
                  <a:lnTo>
                    <a:pt x="2236" y="518"/>
                  </a:lnTo>
                  <a:lnTo>
                    <a:pt x="2240" y="518"/>
                  </a:lnTo>
                  <a:lnTo>
                    <a:pt x="2240" y="514"/>
                  </a:lnTo>
                  <a:lnTo>
                    <a:pt x="2252" y="521"/>
                  </a:lnTo>
                  <a:lnTo>
                    <a:pt x="2264" y="528"/>
                  </a:lnTo>
                  <a:lnTo>
                    <a:pt x="2278" y="534"/>
                  </a:lnTo>
                  <a:lnTo>
                    <a:pt x="2280" y="530"/>
                  </a:lnTo>
                  <a:lnTo>
                    <a:pt x="2282" y="527"/>
                  </a:lnTo>
                  <a:lnTo>
                    <a:pt x="2283" y="525"/>
                  </a:lnTo>
                  <a:lnTo>
                    <a:pt x="2285" y="520"/>
                  </a:lnTo>
                  <a:lnTo>
                    <a:pt x="2285" y="514"/>
                  </a:lnTo>
                  <a:lnTo>
                    <a:pt x="2283" y="513"/>
                  </a:lnTo>
                  <a:lnTo>
                    <a:pt x="2282" y="511"/>
                  </a:lnTo>
                  <a:lnTo>
                    <a:pt x="2280" y="509"/>
                  </a:lnTo>
                  <a:lnTo>
                    <a:pt x="2280" y="507"/>
                  </a:lnTo>
                  <a:lnTo>
                    <a:pt x="2280" y="504"/>
                  </a:lnTo>
                  <a:lnTo>
                    <a:pt x="2278" y="499"/>
                  </a:lnTo>
                  <a:lnTo>
                    <a:pt x="2294" y="492"/>
                  </a:lnTo>
                  <a:lnTo>
                    <a:pt x="2304" y="481"/>
                  </a:lnTo>
                  <a:lnTo>
                    <a:pt x="2313" y="469"/>
                  </a:lnTo>
                  <a:lnTo>
                    <a:pt x="2318" y="471"/>
                  </a:lnTo>
                  <a:lnTo>
                    <a:pt x="2325" y="473"/>
                  </a:lnTo>
                  <a:lnTo>
                    <a:pt x="2332" y="474"/>
                  </a:lnTo>
                  <a:lnTo>
                    <a:pt x="2339" y="476"/>
                  </a:lnTo>
                  <a:lnTo>
                    <a:pt x="2336" y="438"/>
                  </a:lnTo>
                  <a:lnTo>
                    <a:pt x="2329" y="396"/>
                  </a:lnTo>
                  <a:lnTo>
                    <a:pt x="2358" y="396"/>
                  </a:lnTo>
                  <a:lnTo>
                    <a:pt x="2365" y="403"/>
                  </a:lnTo>
                  <a:lnTo>
                    <a:pt x="2372" y="413"/>
                  </a:lnTo>
                  <a:lnTo>
                    <a:pt x="2378" y="422"/>
                  </a:lnTo>
                  <a:lnTo>
                    <a:pt x="2378" y="431"/>
                  </a:lnTo>
                  <a:lnTo>
                    <a:pt x="2374" y="432"/>
                  </a:lnTo>
                  <a:lnTo>
                    <a:pt x="2372" y="432"/>
                  </a:lnTo>
                  <a:lnTo>
                    <a:pt x="2369" y="434"/>
                  </a:lnTo>
                  <a:lnTo>
                    <a:pt x="2362" y="434"/>
                  </a:lnTo>
                  <a:lnTo>
                    <a:pt x="2362" y="453"/>
                  </a:lnTo>
                  <a:lnTo>
                    <a:pt x="2367" y="455"/>
                  </a:lnTo>
                  <a:lnTo>
                    <a:pt x="2369" y="457"/>
                  </a:lnTo>
                  <a:lnTo>
                    <a:pt x="2372" y="459"/>
                  </a:lnTo>
                  <a:lnTo>
                    <a:pt x="2376" y="460"/>
                  </a:lnTo>
                  <a:lnTo>
                    <a:pt x="2381" y="460"/>
                  </a:lnTo>
                  <a:lnTo>
                    <a:pt x="2383" y="460"/>
                  </a:lnTo>
                  <a:lnTo>
                    <a:pt x="2385" y="459"/>
                  </a:lnTo>
                  <a:lnTo>
                    <a:pt x="2385" y="459"/>
                  </a:lnTo>
                  <a:lnTo>
                    <a:pt x="2386" y="459"/>
                  </a:lnTo>
                  <a:lnTo>
                    <a:pt x="2390" y="457"/>
                  </a:lnTo>
                  <a:lnTo>
                    <a:pt x="2392" y="452"/>
                  </a:lnTo>
                  <a:lnTo>
                    <a:pt x="2392" y="448"/>
                  </a:lnTo>
                  <a:lnTo>
                    <a:pt x="2392" y="443"/>
                  </a:lnTo>
                  <a:lnTo>
                    <a:pt x="2392" y="439"/>
                  </a:lnTo>
                  <a:lnTo>
                    <a:pt x="2390" y="434"/>
                  </a:lnTo>
                  <a:lnTo>
                    <a:pt x="2402" y="418"/>
                  </a:lnTo>
                  <a:lnTo>
                    <a:pt x="2416" y="405"/>
                  </a:lnTo>
                  <a:lnTo>
                    <a:pt x="2428" y="389"/>
                  </a:lnTo>
                  <a:lnTo>
                    <a:pt x="2434" y="387"/>
                  </a:lnTo>
                  <a:lnTo>
                    <a:pt x="2439" y="387"/>
                  </a:lnTo>
                  <a:lnTo>
                    <a:pt x="2441" y="385"/>
                  </a:lnTo>
                  <a:lnTo>
                    <a:pt x="2444" y="387"/>
                  </a:lnTo>
                  <a:lnTo>
                    <a:pt x="2448" y="389"/>
                  </a:lnTo>
                  <a:lnTo>
                    <a:pt x="2449" y="392"/>
                  </a:lnTo>
                  <a:lnTo>
                    <a:pt x="2451" y="396"/>
                  </a:lnTo>
                  <a:lnTo>
                    <a:pt x="2453" y="398"/>
                  </a:lnTo>
                  <a:lnTo>
                    <a:pt x="2454" y="401"/>
                  </a:lnTo>
                  <a:lnTo>
                    <a:pt x="2458" y="403"/>
                  </a:lnTo>
                  <a:lnTo>
                    <a:pt x="2458" y="399"/>
                  </a:lnTo>
                  <a:lnTo>
                    <a:pt x="2461" y="396"/>
                  </a:lnTo>
                  <a:lnTo>
                    <a:pt x="2463" y="392"/>
                  </a:lnTo>
                  <a:lnTo>
                    <a:pt x="2465" y="389"/>
                  </a:lnTo>
                  <a:lnTo>
                    <a:pt x="2465" y="384"/>
                  </a:lnTo>
                  <a:lnTo>
                    <a:pt x="2467" y="377"/>
                  </a:lnTo>
                  <a:lnTo>
                    <a:pt x="2482" y="377"/>
                  </a:lnTo>
                  <a:lnTo>
                    <a:pt x="2496" y="380"/>
                  </a:lnTo>
                  <a:lnTo>
                    <a:pt x="2509" y="384"/>
                  </a:lnTo>
                  <a:lnTo>
                    <a:pt x="2500" y="391"/>
                  </a:lnTo>
                  <a:lnTo>
                    <a:pt x="2491" y="396"/>
                  </a:lnTo>
                  <a:lnTo>
                    <a:pt x="2484" y="401"/>
                  </a:lnTo>
                  <a:lnTo>
                    <a:pt x="2477" y="411"/>
                  </a:lnTo>
                  <a:lnTo>
                    <a:pt x="2486" y="411"/>
                  </a:lnTo>
                  <a:lnTo>
                    <a:pt x="2491" y="406"/>
                  </a:lnTo>
                  <a:lnTo>
                    <a:pt x="2503" y="401"/>
                  </a:lnTo>
                  <a:lnTo>
                    <a:pt x="2516" y="396"/>
                  </a:lnTo>
                  <a:lnTo>
                    <a:pt x="2526" y="392"/>
                  </a:lnTo>
                  <a:lnTo>
                    <a:pt x="2537" y="389"/>
                  </a:lnTo>
                  <a:lnTo>
                    <a:pt x="2540" y="389"/>
                  </a:lnTo>
                  <a:lnTo>
                    <a:pt x="2542" y="391"/>
                  </a:lnTo>
                  <a:lnTo>
                    <a:pt x="2545" y="394"/>
                  </a:lnTo>
                  <a:lnTo>
                    <a:pt x="2547" y="396"/>
                  </a:lnTo>
                  <a:lnTo>
                    <a:pt x="2549" y="398"/>
                  </a:lnTo>
                  <a:lnTo>
                    <a:pt x="2552" y="398"/>
                  </a:lnTo>
                  <a:lnTo>
                    <a:pt x="2559" y="399"/>
                  </a:lnTo>
                  <a:lnTo>
                    <a:pt x="2561" y="396"/>
                  </a:lnTo>
                  <a:lnTo>
                    <a:pt x="2563" y="392"/>
                  </a:lnTo>
                  <a:lnTo>
                    <a:pt x="2564" y="391"/>
                  </a:lnTo>
                  <a:lnTo>
                    <a:pt x="2564" y="387"/>
                  </a:lnTo>
                  <a:lnTo>
                    <a:pt x="2566" y="382"/>
                  </a:lnTo>
                  <a:lnTo>
                    <a:pt x="2566" y="377"/>
                  </a:lnTo>
                  <a:lnTo>
                    <a:pt x="2563" y="373"/>
                  </a:lnTo>
                  <a:lnTo>
                    <a:pt x="2561" y="370"/>
                  </a:lnTo>
                  <a:lnTo>
                    <a:pt x="2559" y="366"/>
                  </a:lnTo>
                  <a:lnTo>
                    <a:pt x="2559" y="361"/>
                  </a:lnTo>
                  <a:lnTo>
                    <a:pt x="2559" y="354"/>
                  </a:lnTo>
                  <a:lnTo>
                    <a:pt x="2564" y="350"/>
                  </a:lnTo>
                  <a:lnTo>
                    <a:pt x="2568" y="347"/>
                  </a:lnTo>
                  <a:lnTo>
                    <a:pt x="2571" y="345"/>
                  </a:lnTo>
                  <a:lnTo>
                    <a:pt x="2578" y="342"/>
                  </a:lnTo>
                  <a:lnTo>
                    <a:pt x="2582" y="343"/>
                  </a:lnTo>
                  <a:lnTo>
                    <a:pt x="2587" y="345"/>
                  </a:lnTo>
                  <a:lnTo>
                    <a:pt x="2594" y="345"/>
                  </a:lnTo>
                  <a:lnTo>
                    <a:pt x="2601" y="345"/>
                  </a:lnTo>
                  <a:lnTo>
                    <a:pt x="2610" y="356"/>
                  </a:lnTo>
                  <a:lnTo>
                    <a:pt x="2622" y="368"/>
                  </a:lnTo>
                  <a:lnTo>
                    <a:pt x="2640" y="380"/>
                  </a:lnTo>
                  <a:lnTo>
                    <a:pt x="2655" y="392"/>
                  </a:lnTo>
                  <a:lnTo>
                    <a:pt x="2669" y="399"/>
                  </a:lnTo>
                  <a:lnTo>
                    <a:pt x="2678" y="403"/>
                  </a:lnTo>
                  <a:lnTo>
                    <a:pt x="2680" y="401"/>
                  </a:lnTo>
                  <a:lnTo>
                    <a:pt x="2680" y="401"/>
                  </a:lnTo>
                  <a:lnTo>
                    <a:pt x="2680" y="399"/>
                  </a:lnTo>
                  <a:lnTo>
                    <a:pt x="2680" y="399"/>
                  </a:lnTo>
                  <a:lnTo>
                    <a:pt x="2681" y="396"/>
                  </a:lnTo>
                  <a:lnTo>
                    <a:pt x="2676" y="391"/>
                  </a:lnTo>
                  <a:lnTo>
                    <a:pt x="2673" y="387"/>
                  </a:lnTo>
                  <a:lnTo>
                    <a:pt x="2671" y="382"/>
                  </a:lnTo>
                  <a:lnTo>
                    <a:pt x="2667" y="377"/>
                  </a:lnTo>
                  <a:lnTo>
                    <a:pt x="2666" y="370"/>
                  </a:lnTo>
                  <a:lnTo>
                    <a:pt x="2650" y="370"/>
                  </a:lnTo>
                  <a:lnTo>
                    <a:pt x="2652" y="349"/>
                  </a:lnTo>
                  <a:lnTo>
                    <a:pt x="2648" y="333"/>
                  </a:lnTo>
                  <a:lnTo>
                    <a:pt x="2646" y="319"/>
                  </a:lnTo>
                  <a:lnTo>
                    <a:pt x="2643" y="300"/>
                  </a:lnTo>
                  <a:lnTo>
                    <a:pt x="2653" y="293"/>
                  </a:lnTo>
                  <a:lnTo>
                    <a:pt x="2660" y="284"/>
                  </a:lnTo>
                  <a:lnTo>
                    <a:pt x="2664" y="274"/>
                  </a:lnTo>
                  <a:lnTo>
                    <a:pt x="2667" y="261"/>
                  </a:lnTo>
                  <a:lnTo>
                    <a:pt x="2671" y="251"/>
                  </a:lnTo>
                  <a:lnTo>
                    <a:pt x="2676" y="240"/>
                  </a:lnTo>
                  <a:lnTo>
                    <a:pt x="2683" y="232"/>
                  </a:lnTo>
                  <a:lnTo>
                    <a:pt x="2692" y="226"/>
                  </a:lnTo>
                  <a:lnTo>
                    <a:pt x="2708" y="225"/>
                  </a:lnTo>
                  <a:lnTo>
                    <a:pt x="2727" y="226"/>
                  </a:lnTo>
                  <a:lnTo>
                    <a:pt x="2732" y="235"/>
                  </a:lnTo>
                  <a:lnTo>
                    <a:pt x="2739" y="242"/>
                  </a:lnTo>
                  <a:lnTo>
                    <a:pt x="2737" y="256"/>
                  </a:lnTo>
                  <a:lnTo>
                    <a:pt x="2734" y="270"/>
                  </a:lnTo>
                  <a:lnTo>
                    <a:pt x="2730" y="282"/>
                  </a:lnTo>
                  <a:lnTo>
                    <a:pt x="2729" y="293"/>
                  </a:lnTo>
                  <a:lnTo>
                    <a:pt x="2727" y="300"/>
                  </a:lnTo>
                  <a:lnTo>
                    <a:pt x="2730" y="309"/>
                  </a:lnTo>
                  <a:lnTo>
                    <a:pt x="2736" y="321"/>
                  </a:lnTo>
                  <a:lnTo>
                    <a:pt x="2739" y="335"/>
                  </a:lnTo>
                  <a:lnTo>
                    <a:pt x="2742" y="345"/>
                  </a:lnTo>
                  <a:lnTo>
                    <a:pt x="2742" y="357"/>
                  </a:lnTo>
                  <a:lnTo>
                    <a:pt x="2739" y="368"/>
                  </a:lnTo>
                  <a:lnTo>
                    <a:pt x="2736" y="377"/>
                  </a:lnTo>
                  <a:lnTo>
                    <a:pt x="2736" y="384"/>
                  </a:lnTo>
                  <a:lnTo>
                    <a:pt x="2737" y="389"/>
                  </a:lnTo>
                  <a:lnTo>
                    <a:pt x="2739" y="392"/>
                  </a:lnTo>
                  <a:lnTo>
                    <a:pt x="2742" y="396"/>
                  </a:lnTo>
                  <a:lnTo>
                    <a:pt x="2746" y="399"/>
                  </a:lnTo>
                  <a:lnTo>
                    <a:pt x="2748" y="405"/>
                  </a:lnTo>
                  <a:lnTo>
                    <a:pt x="2751" y="411"/>
                  </a:lnTo>
                  <a:lnTo>
                    <a:pt x="2746" y="422"/>
                  </a:lnTo>
                  <a:lnTo>
                    <a:pt x="2742" y="434"/>
                  </a:lnTo>
                  <a:lnTo>
                    <a:pt x="2742" y="450"/>
                  </a:lnTo>
                  <a:lnTo>
                    <a:pt x="2737" y="453"/>
                  </a:lnTo>
                  <a:lnTo>
                    <a:pt x="2734" y="457"/>
                  </a:lnTo>
                  <a:lnTo>
                    <a:pt x="2729" y="459"/>
                  </a:lnTo>
                  <a:lnTo>
                    <a:pt x="2723" y="462"/>
                  </a:lnTo>
                  <a:lnTo>
                    <a:pt x="2716" y="464"/>
                  </a:lnTo>
                  <a:lnTo>
                    <a:pt x="2716" y="469"/>
                  </a:lnTo>
                  <a:lnTo>
                    <a:pt x="2736" y="469"/>
                  </a:lnTo>
                  <a:lnTo>
                    <a:pt x="2737" y="467"/>
                  </a:lnTo>
                  <a:lnTo>
                    <a:pt x="2737" y="467"/>
                  </a:lnTo>
                  <a:lnTo>
                    <a:pt x="2739" y="466"/>
                  </a:lnTo>
                  <a:lnTo>
                    <a:pt x="2739" y="466"/>
                  </a:lnTo>
                  <a:lnTo>
                    <a:pt x="2742" y="464"/>
                  </a:lnTo>
                  <a:lnTo>
                    <a:pt x="2749" y="452"/>
                  </a:lnTo>
                  <a:lnTo>
                    <a:pt x="2756" y="438"/>
                  </a:lnTo>
                  <a:lnTo>
                    <a:pt x="2762" y="427"/>
                  </a:lnTo>
                  <a:lnTo>
                    <a:pt x="2765" y="410"/>
                  </a:lnTo>
                  <a:lnTo>
                    <a:pt x="2762" y="394"/>
                  </a:lnTo>
                  <a:lnTo>
                    <a:pt x="2760" y="378"/>
                  </a:lnTo>
                  <a:lnTo>
                    <a:pt x="2758" y="364"/>
                  </a:lnTo>
                  <a:lnTo>
                    <a:pt x="2777" y="364"/>
                  </a:lnTo>
                  <a:lnTo>
                    <a:pt x="2795" y="364"/>
                  </a:lnTo>
                  <a:lnTo>
                    <a:pt x="2812" y="370"/>
                  </a:lnTo>
                  <a:lnTo>
                    <a:pt x="2812" y="364"/>
                  </a:lnTo>
                  <a:lnTo>
                    <a:pt x="2795" y="357"/>
                  </a:lnTo>
                  <a:lnTo>
                    <a:pt x="2774" y="349"/>
                  </a:lnTo>
                  <a:lnTo>
                    <a:pt x="2755" y="342"/>
                  </a:lnTo>
                  <a:lnTo>
                    <a:pt x="2751" y="324"/>
                  </a:lnTo>
                  <a:lnTo>
                    <a:pt x="2746" y="312"/>
                  </a:lnTo>
                  <a:lnTo>
                    <a:pt x="2741" y="302"/>
                  </a:lnTo>
                  <a:lnTo>
                    <a:pt x="2736" y="288"/>
                  </a:lnTo>
                  <a:lnTo>
                    <a:pt x="2758" y="268"/>
                  </a:lnTo>
                  <a:lnTo>
                    <a:pt x="2758" y="235"/>
                  </a:lnTo>
                  <a:lnTo>
                    <a:pt x="2762" y="235"/>
                  </a:lnTo>
                  <a:lnTo>
                    <a:pt x="2765" y="235"/>
                  </a:lnTo>
                  <a:lnTo>
                    <a:pt x="2767" y="235"/>
                  </a:lnTo>
                  <a:lnTo>
                    <a:pt x="2767" y="237"/>
                  </a:lnTo>
                  <a:lnTo>
                    <a:pt x="2770" y="239"/>
                  </a:lnTo>
                  <a:lnTo>
                    <a:pt x="2774" y="249"/>
                  </a:lnTo>
                  <a:lnTo>
                    <a:pt x="2777" y="260"/>
                  </a:lnTo>
                  <a:lnTo>
                    <a:pt x="2784" y="268"/>
                  </a:lnTo>
                  <a:lnTo>
                    <a:pt x="2797" y="261"/>
                  </a:lnTo>
                  <a:lnTo>
                    <a:pt x="2812" y="258"/>
                  </a:lnTo>
                  <a:lnTo>
                    <a:pt x="2832" y="258"/>
                  </a:lnTo>
                  <a:lnTo>
                    <a:pt x="2842" y="272"/>
                  </a:lnTo>
                  <a:lnTo>
                    <a:pt x="2858" y="286"/>
                  </a:lnTo>
                  <a:lnTo>
                    <a:pt x="2873" y="296"/>
                  </a:lnTo>
                  <a:lnTo>
                    <a:pt x="2873" y="288"/>
                  </a:lnTo>
                  <a:lnTo>
                    <a:pt x="2861" y="275"/>
                  </a:lnTo>
                  <a:lnTo>
                    <a:pt x="2852" y="260"/>
                  </a:lnTo>
                  <a:lnTo>
                    <a:pt x="2847" y="240"/>
                  </a:lnTo>
                  <a:lnTo>
                    <a:pt x="2842" y="221"/>
                  </a:lnTo>
                  <a:lnTo>
                    <a:pt x="2838" y="200"/>
                  </a:lnTo>
                  <a:lnTo>
                    <a:pt x="2861" y="193"/>
                  </a:lnTo>
                  <a:lnTo>
                    <a:pt x="2886" y="188"/>
                  </a:lnTo>
                  <a:lnTo>
                    <a:pt x="2893" y="204"/>
                  </a:lnTo>
                  <a:lnTo>
                    <a:pt x="2896" y="204"/>
                  </a:lnTo>
                  <a:lnTo>
                    <a:pt x="2900" y="188"/>
                  </a:lnTo>
                  <a:lnTo>
                    <a:pt x="2903" y="171"/>
                  </a:lnTo>
                  <a:lnTo>
                    <a:pt x="2908" y="153"/>
                  </a:lnTo>
                  <a:lnTo>
                    <a:pt x="2924" y="144"/>
                  </a:lnTo>
                  <a:lnTo>
                    <a:pt x="2936" y="134"/>
                  </a:lnTo>
                  <a:lnTo>
                    <a:pt x="2950" y="123"/>
                  </a:lnTo>
                  <a:lnTo>
                    <a:pt x="2964" y="117"/>
                  </a:lnTo>
                  <a:lnTo>
                    <a:pt x="2980" y="111"/>
                  </a:lnTo>
                  <a:lnTo>
                    <a:pt x="3001" y="111"/>
                  </a:lnTo>
                  <a:lnTo>
                    <a:pt x="3003" y="104"/>
                  </a:lnTo>
                  <a:lnTo>
                    <a:pt x="3006" y="99"/>
                  </a:lnTo>
                  <a:lnTo>
                    <a:pt x="3008" y="94"/>
                  </a:lnTo>
                  <a:lnTo>
                    <a:pt x="3011" y="89"/>
                  </a:lnTo>
                  <a:lnTo>
                    <a:pt x="3022" y="89"/>
                  </a:lnTo>
                  <a:lnTo>
                    <a:pt x="3036" y="89"/>
                  </a:lnTo>
                  <a:lnTo>
                    <a:pt x="3050" y="89"/>
                  </a:lnTo>
                  <a:lnTo>
                    <a:pt x="3060" y="89"/>
                  </a:lnTo>
                  <a:lnTo>
                    <a:pt x="3065" y="89"/>
                  </a:lnTo>
                  <a:lnTo>
                    <a:pt x="3072" y="83"/>
                  </a:lnTo>
                  <a:lnTo>
                    <a:pt x="3079" y="78"/>
                  </a:lnTo>
                  <a:lnTo>
                    <a:pt x="3086" y="71"/>
                  </a:lnTo>
                  <a:lnTo>
                    <a:pt x="3092" y="66"/>
                  </a:lnTo>
                  <a:lnTo>
                    <a:pt x="3097" y="68"/>
                  </a:lnTo>
                  <a:lnTo>
                    <a:pt x="3100" y="68"/>
                  </a:lnTo>
                  <a:lnTo>
                    <a:pt x="3106" y="69"/>
                  </a:lnTo>
                  <a:lnTo>
                    <a:pt x="3111" y="69"/>
                  </a:lnTo>
                  <a:lnTo>
                    <a:pt x="3111" y="50"/>
                  </a:lnTo>
                  <a:lnTo>
                    <a:pt x="3126" y="43"/>
                  </a:lnTo>
                  <a:lnTo>
                    <a:pt x="3139" y="36"/>
                  </a:lnTo>
                  <a:lnTo>
                    <a:pt x="3151" y="27"/>
                  </a:lnTo>
                  <a:lnTo>
                    <a:pt x="3161" y="17"/>
                  </a:lnTo>
                  <a:lnTo>
                    <a:pt x="3165"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3" name="Freeform 11">
              <a:extLst>
                <a:ext uri="{FF2B5EF4-FFF2-40B4-BE49-F238E27FC236}">
                  <a16:creationId xmlns:a16="http://schemas.microsoft.com/office/drawing/2014/main" xmlns="" id="{B6E0F3B3-DDC7-4E90-B153-E11DBAF42D9A}"/>
                </a:ext>
              </a:extLst>
            </p:cNvPr>
            <p:cNvSpPr>
              <a:spLocks noEditPoints="1"/>
            </p:cNvSpPr>
            <p:nvPr/>
          </p:nvSpPr>
          <p:spPr bwMode="auto">
            <a:xfrm>
              <a:off x="2097088" y="1382713"/>
              <a:ext cx="4552950" cy="1549400"/>
            </a:xfrm>
            <a:custGeom>
              <a:avLst/>
              <a:gdLst>
                <a:gd name="T0" fmla="*/ 0 w 2868"/>
                <a:gd name="T1" fmla="*/ 276 h 976"/>
                <a:gd name="T2" fmla="*/ 1210 w 2868"/>
                <a:gd name="T3" fmla="*/ 237 h 976"/>
                <a:gd name="T4" fmla="*/ 1742 w 2868"/>
                <a:gd name="T5" fmla="*/ 276 h 976"/>
                <a:gd name="T6" fmla="*/ 2863 w 2868"/>
                <a:gd name="T7" fmla="*/ 190 h 976"/>
                <a:gd name="T8" fmla="*/ 2804 w 2868"/>
                <a:gd name="T9" fmla="*/ 223 h 976"/>
                <a:gd name="T10" fmla="*/ 194 w 2868"/>
                <a:gd name="T11" fmla="*/ 279 h 976"/>
                <a:gd name="T12" fmla="*/ 98 w 2868"/>
                <a:gd name="T13" fmla="*/ 202 h 976"/>
                <a:gd name="T14" fmla="*/ 138 w 2868"/>
                <a:gd name="T15" fmla="*/ 150 h 976"/>
                <a:gd name="T16" fmla="*/ 1685 w 2868"/>
                <a:gd name="T17" fmla="*/ 166 h 976"/>
                <a:gd name="T18" fmla="*/ 1631 w 2868"/>
                <a:gd name="T19" fmla="*/ 295 h 976"/>
                <a:gd name="T20" fmla="*/ 1620 w 2868"/>
                <a:gd name="T21" fmla="*/ 218 h 976"/>
                <a:gd name="T22" fmla="*/ 1569 w 2868"/>
                <a:gd name="T23" fmla="*/ 159 h 976"/>
                <a:gd name="T24" fmla="*/ 1632 w 2868"/>
                <a:gd name="T25" fmla="*/ 157 h 976"/>
                <a:gd name="T26" fmla="*/ 2615 w 2868"/>
                <a:gd name="T27" fmla="*/ 120 h 976"/>
                <a:gd name="T28" fmla="*/ 2090 w 2868"/>
                <a:gd name="T29" fmla="*/ 120 h 976"/>
                <a:gd name="T30" fmla="*/ 2739 w 2868"/>
                <a:gd name="T31" fmla="*/ 87 h 976"/>
                <a:gd name="T32" fmla="*/ 2765 w 2868"/>
                <a:gd name="T33" fmla="*/ 195 h 976"/>
                <a:gd name="T34" fmla="*/ 2704 w 2868"/>
                <a:gd name="T35" fmla="*/ 92 h 976"/>
                <a:gd name="T36" fmla="*/ 2158 w 2868"/>
                <a:gd name="T37" fmla="*/ 99 h 976"/>
                <a:gd name="T38" fmla="*/ 1786 w 2868"/>
                <a:gd name="T39" fmla="*/ 89 h 976"/>
                <a:gd name="T40" fmla="*/ 1681 w 2868"/>
                <a:gd name="T41" fmla="*/ 89 h 976"/>
                <a:gd name="T42" fmla="*/ 2186 w 2868"/>
                <a:gd name="T43" fmla="*/ 45 h 976"/>
                <a:gd name="T44" fmla="*/ 596 w 2868"/>
                <a:gd name="T45" fmla="*/ 92 h 976"/>
                <a:gd name="T46" fmla="*/ 384 w 2868"/>
                <a:gd name="T47" fmla="*/ 253 h 976"/>
                <a:gd name="T48" fmla="*/ 330 w 2868"/>
                <a:gd name="T49" fmla="*/ 316 h 976"/>
                <a:gd name="T50" fmla="*/ 321 w 2868"/>
                <a:gd name="T51" fmla="*/ 361 h 976"/>
                <a:gd name="T52" fmla="*/ 205 w 2868"/>
                <a:gd name="T53" fmla="*/ 335 h 976"/>
                <a:gd name="T54" fmla="*/ 253 w 2868"/>
                <a:gd name="T55" fmla="*/ 248 h 976"/>
                <a:gd name="T56" fmla="*/ 304 w 2868"/>
                <a:gd name="T57" fmla="*/ 197 h 976"/>
                <a:gd name="T58" fmla="*/ 311 w 2868"/>
                <a:gd name="T59" fmla="*/ 188 h 976"/>
                <a:gd name="T60" fmla="*/ 192 w 2868"/>
                <a:gd name="T61" fmla="*/ 168 h 976"/>
                <a:gd name="T62" fmla="*/ 161 w 2868"/>
                <a:gd name="T63" fmla="*/ 131 h 976"/>
                <a:gd name="T64" fmla="*/ 253 w 2868"/>
                <a:gd name="T65" fmla="*/ 92 h 976"/>
                <a:gd name="T66" fmla="*/ 323 w 2868"/>
                <a:gd name="T67" fmla="*/ 77 h 976"/>
                <a:gd name="T68" fmla="*/ 2107 w 2868"/>
                <a:gd name="T69" fmla="*/ 80 h 976"/>
                <a:gd name="T70" fmla="*/ 2090 w 2868"/>
                <a:gd name="T71" fmla="*/ 59 h 976"/>
                <a:gd name="T72" fmla="*/ 2147 w 2868"/>
                <a:gd name="T73" fmla="*/ 30 h 976"/>
                <a:gd name="T74" fmla="*/ 1048 w 2868"/>
                <a:gd name="T75" fmla="*/ 73 h 976"/>
                <a:gd name="T76" fmla="*/ 1076 w 2868"/>
                <a:gd name="T77" fmla="*/ 131 h 976"/>
                <a:gd name="T78" fmla="*/ 1294 w 2868"/>
                <a:gd name="T79" fmla="*/ 147 h 976"/>
                <a:gd name="T80" fmla="*/ 1196 w 2868"/>
                <a:gd name="T81" fmla="*/ 243 h 976"/>
                <a:gd name="T82" fmla="*/ 1224 w 2868"/>
                <a:gd name="T83" fmla="*/ 353 h 976"/>
                <a:gd name="T84" fmla="*/ 1198 w 2868"/>
                <a:gd name="T85" fmla="*/ 415 h 976"/>
                <a:gd name="T86" fmla="*/ 1192 w 2868"/>
                <a:gd name="T87" fmla="*/ 490 h 976"/>
                <a:gd name="T88" fmla="*/ 1140 w 2868"/>
                <a:gd name="T89" fmla="*/ 538 h 976"/>
                <a:gd name="T90" fmla="*/ 1091 w 2868"/>
                <a:gd name="T91" fmla="*/ 602 h 976"/>
                <a:gd name="T92" fmla="*/ 1048 w 2868"/>
                <a:gd name="T93" fmla="*/ 696 h 976"/>
                <a:gd name="T94" fmla="*/ 911 w 2868"/>
                <a:gd name="T95" fmla="*/ 784 h 976"/>
                <a:gd name="T96" fmla="*/ 861 w 2868"/>
                <a:gd name="T97" fmla="*/ 932 h 976"/>
                <a:gd name="T98" fmla="*/ 740 w 2868"/>
                <a:gd name="T99" fmla="*/ 862 h 976"/>
                <a:gd name="T100" fmla="*/ 714 w 2868"/>
                <a:gd name="T101" fmla="*/ 806 h 976"/>
                <a:gd name="T102" fmla="*/ 718 w 2868"/>
                <a:gd name="T103" fmla="*/ 641 h 976"/>
                <a:gd name="T104" fmla="*/ 672 w 2868"/>
                <a:gd name="T105" fmla="*/ 576 h 976"/>
                <a:gd name="T106" fmla="*/ 466 w 2868"/>
                <a:gd name="T107" fmla="*/ 374 h 976"/>
                <a:gd name="T108" fmla="*/ 447 w 2868"/>
                <a:gd name="T109" fmla="*/ 290 h 976"/>
                <a:gd name="T110" fmla="*/ 592 w 2868"/>
                <a:gd name="T111" fmla="*/ 140 h 976"/>
                <a:gd name="T112" fmla="*/ 711 w 2868"/>
                <a:gd name="T113" fmla="*/ 112 h 976"/>
                <a:gd name="T114" fmla="*/ 833 w 2868"/>
                <a:gd name="T115" fmla="*/ 80 h 976"/>
                <a:gd name="T116" fmla="*/ 896 w 2868"/>
                <a:gd name="T117" fmla="*/ 44 h 976"/>
                <a:gd name="T118" fmla="*/ 2706 w 2868"/>
                <a:gd name="T119" fmla="*/ 31 h 976"/>
                <a:gd name="T120" fmla="*/ 2641 w 2868"/>
                <a:gd name="T121" fmla="*/ 8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68" h="976">
                  <a:moveTo>
                    <a:pt x="7" y="243"/>
                  </a:moveTo>
                  <a:lnTo>
                    <a:pt x="25" y="248"/>
                  </a:lnTo>
                  <a:lnTo>
                    <a:pt x="37" y="257"/>
                  </a:lnTo>
                  <a:lnTo>
                    <a:pt x="47" y="265"/>
                  </a:lnTo>
                  <a:lnTo>
                    <a:pt x="58" y="276"/>
                  </a:lnTo>
                  <a:lnTo>
                    <a:pt x="68" y="284"/>
                  </a:lnTo>
                  <a:lnTo>
                    <a:pt x="68" y="281"/>
                  </a:lnTo>
                  <a:lnTo>
                    <a:pt x="74" y="281"/>
                  </a:lnTo>
                  <a:lnTo>
                    <a:pt x="74" y="284"/>
                  </a:lnTo>
                  <a:lnTo>
                    <a:pt x="75" y="288"/>
                  </a:lnTo>
                  <a:lnTo>
                    <a:pt x="79" y="293"/>
                  </a:lnTo>
                  <a:lnTo>
                    <a:pt x="81" y="300"/>
                  </a:lnTo>
                  <a:lnTo>
                    <a:pt x="74" y="300"/>
                  </a:lnTo>
                  <a:lnTo>
                    <a:pt x="70" y="300"/>
                  </a:lnTo>
                  <a:lnTo>
                    <a:pt x="70" y="302"/>
                  </a:lnTo>
                  <a:lnTo>
                    <a:pt x="68" y="302"/>
                  </a:lnTo>
                  <a:lnTo>
                    <a:pt x="65" y="302"/>
                  </a:lnTo>
                  <a:lnTo>
                    <a:pt x="61" y="304"/>
                  </a:lnTo>
                  <a:lnTo>
                    <a:pt x="47" y="293"/>
                  </a:lnTo>
                  <a:lnTo>
                    <a:pt x="33" y="288"/>
                  </a:lnTo>
                  <a:lnTo>
                    <a:pt x="16" y="284"/>
                  </a:lnTo>
                  <a:lnTo>
                    <a:pt x="0" y="276"/>
                  </a:lnTo>
                  <a:lnTo>
                    <a:pt x="6" y="271"/>
                  </a:lnTo>
                  <a:lnTo>
                    <a:pt x="7" y="265"/>
                  </a:lnTo>
                  <a:lnTo>
                    <a:pt x="6" y="260"/>
                  </a:lnTo>
                  <a:lnTo>
                    <a:pt x="6" y="253"/>
                  </a:lnTo>
                  <a:lnTo>
                    <a:pt x="7" y="243"/>
                  </a:lnTo>
                  <a:close/>
                  <a:moveTo>
                    <a:pt x="1222" y="236"/>
                  </a:moveTo>
                  <a:lnTo>
                    <a:pt x="1226" y="236"/>
                  </a:lnTo>
                  <a:lnTo>
                    <a:pt x="1229" y="237"/>
                  </a:lnTo>
                  <a:lnTo>
                    <a:pt x="1231" y="239"/>
                  </a:lnTo>
                  <a:lnTo>
                    <a:pt x="1233" y="241"/>
                  </a:lnTo>
                  <a:lnTo>
                    <a:pt x="1234" y="243"/>
                  </a:lnTo>
                  <a:lnTo>
                    <a:pt x="1234" y="244"/>
                  </a:lnTo>
                  <a:lnTo>
                    <a:pt x="1234" y="246"/>
                  </a:lnTo>
                  <a:lnTo>
                    <a:pt x="1236" y="250"/>
                  </a:lnTo>
                  <a:lnTo>
                    <a:pt x="1229" y="250"/>
                  </a:lnTo>
                  <a:lnTo>
                    <a:pt x="1226" y="251"/>
                  </a:lnTo>
                  <a:lnTo>
                    <a:pt x="1222" y="251"/>
                  </a:lnTo>
                  <a:lnTo>
                    <a:pt x="1219" y="253"/>
                  </a:lnTo>
                  <a:lnTo>
                    <a:pt x="1213" y="253"/>
                  </a:lnTo>
                  <a:lnTo>
                    <a:pt x="1213" y="250"/>
                  </a:lnTo>
                  <a:lnTo>
                    <a:pt x="1210" y="250"/>
                  </a:lnTo>
                  <a:lnTo>
                    <a:pt x="1210" y="237"/>
                  </a:lnTo>
                  <a:lnTo>
                    <a:pt x="1215" y="237"/>
                  </a:lnTo>
                  <a:lnTo>
                    <a:pt x="1220" y="236"/>
                  </a:lnTo>
                  <a:lnTo>
                    <a:pt x="1222" y="236"/>
                  </a:lnTo>
                  <a:close/>
                  <a:moveTo>
                    <a:pt x="61" y="227"/>
                  </a:moveTo>
                  <a:lnTo>
                    <a:pt x="77" y="227"/>
                  </a:lnTo>
                  <a:lnTo>
                    <a:pt x="77" y="230"/>
                  </a:lnTo>
                  <a:lnTo>
                    <a:pt x="74" y="230"/>
                  </a:lnTo>
                  <a:lnTo>
                    <a:pt x="70" y="230"/>
                  </a:lnTo>
                  <a:lnTo>
                    <a:pt x="68" y="232"/>
                  </a:lnTo>
                  <a:lnTo>
                    <a:pt x="67" y="232"/>
                  </a:lnTo>
                  <a:lnTo>
                    <a:pt x="67" y="232"/>
                  </a:lnTo>
                  <a:lnTo>
                    <a:pt x="65" y="232"/>
                  </a:lnTo>
                  <a:lnTo>
                    <a:pt x="63" y="230"/>
                  </a:lnTo>
                  <a:lnTo>
                    <a:pt x="61" y="227"/>
                  </a:lnTo>
                  <a:close/>
                  <a:moveTo>
                    <a:pt x="1716" y="202"/>
                  </a:moveTo>
                  <a:lnTo>
                    <a:pt x="1728" y="202"/>
                  </a:lnTo>
                  <a:lnTo>
                    <a:pt x="1732" y="216"/>
                  </a:lnTo>
                  <a:lnTo>
                    <a:pt x="1735" y="225"/>
                  </a:lnTo>
                  <a:lnTo>
                    <a:pt x="1742" y="229"/>
                  </a:lnTo>
                  <a:lnTo>
                    <a:pt x="1754" y="234"/>
                  </a:lnTo>
                  <a:lnTo>
                    <a:pt x="1749" y="255"/>
                  </a:lnTo>
                  <a:lnTo>
                    <a:pt x="1742" y="276"/>
                  </a:lnTo>
                  <a:lnTo>
                    <a:pt x="1732" y="291"/>
                  </a:lnTo>
                  <a:lnTo>
                    <a:pt x="1732" y="272"/>
                  </a:lnTo>
                  <a:lnTo>
                    <a:pt x="1709" y="272"/>
                  </a:lnTo>
                  <a:lnTo>
                    <a:pt x="1711" y="250"/>
                  </a:lnTo>
                  <a:lnTo>
                    <a:pt x="1713" y="229"/>
                  </a:lnTo>
                  <a:lnTo>
                    <a:pt x="1716" y="202"/>
                  </a:lnTo>
                  <a:close/>
                  <a:moveTo>
                    <a:pt x="2819" y="157"/>
                  </a:moveTo>
                  <a:lnTo>
                    <a:pt x="2823" y="157"/>
                  </a:lnTo>
                  <a:lnTo>
                    <a:pt x="2823" y="161"/>
                  </a:lnTo>
                  <a:lnTo>
                    <a:pt x="2824" y="166"/>
                  </a:lnTo>
                  <a:lnTo>
                    <a:pt x="2826" y="168"/>
                  </a:lnTo>
                  <a:lnTo>
                    <a:pt x="2828" y="171"/>
                  </a:lnTo>
                  <a:lnTo>
                    <a:pt x="2830" y="173"/>
                  </a:lnTo>
                  <a:lnTo>
                    <a:pt x="2833" y="176"/>
                  </a:lnTo>
                  <a:lnTo>
                    <a:pt x="2837" y="173"/>
                  </a:lnTo>
                  <a:lnTo>
                    <a:pt x="2838" y="169"/>
                  </a:lnTo>
                  <a:lnTo>
                    <a:pt x="2840" y="168"/>
                  </a:lnTo>
                  <a:lnTo>
                    <a:pt x="2844" y="168"/>
                  </a:lnTo>
                  <a:lnTo>
                    <a:pt x="2849" y="166"/>
                  </a:lnTo>
                  <a:lnTo>
                    <a:pt x="2852" y="176"/>
                  </a:lnTo>
                  <a:lnTo>
                    <a:pt x="2858" y="183"/>
                  </a:lnTo>
                  <a:lnTo>
                    <a:pt x="2863" y="190"/>
                  </a:lnTo>
                  <a:lnTo>
                    <a:pt x="2866" y="199"/>
                  </a:lnTo>
                  <a:lnTo>
                    <a:pt x="2868" y="211"/>
                  </a:lnTo>
                  <a:lnTo>
                    <a:pt x="2868" y="213"/>
                  </a:lnTo>
                  <a:lnTo>
                    <a:pt x="2866" y="215"/>
                  </a:lnTo>
                  <a:lnTo>
                    <a:pt x="2866" y="216"/>
                  </a:lnTo>
                  <a:lnTo>
                    <a:pt x="2866" y="218"/>
                  </a:lnTo>
                  <a:lnTo>
                    <a:pt x="2866" y="220"/>
                  </a:lnTo>
                  <a:lnTo>
                    <a:pt x="2865" y="223"/>
                  </a:lnTo>
                  <a:lnTo>
                    <a:pt x="2854" y="230"/>
                  </a:lnTo>
                  <a:lnTo>
                    <a:pt x="2838" y="237"/>
                  </a:lnTo>
                  <a:lnTo>
                    <a:pt x="2819" y="241"/>
                  </a:lnTo>
                  <a:lnTo>
                    <a:pt x="2800" y="244"/>
                  </a:lnTo>
                  <a:lnTo>
                    <a:pt x="2784" y="246"/>
                  </a:lnTo>
                  <a:lnTo>
                    <a:pt x="2786" y="237"/>
                  </a:lnTo>
                  <a:lnTo>
                    <a:pt x="2788" y="234"/>
                  </a:lnTo>
                  <a:lnTo>
                    <a:pt x="2790" y="230"/>
                  </a:lnTo>
                  <a:lnTo>
                    <a:pt x="2791" y="229"/>
                  </a:lnTo>
                  <a:lnTo>
                    <a:pt x="2793" y="229"/>
                  </a:lnTo>
                  <a:lnTo>
                    <a:pt x="2797" y="227"/>
                  </a:lnTo>
                  <a:lnTo>
                    <a:pt x="2798" y="227"/>
                  </a:lnTo>
                  <a:lnTo>
                    <a:pt x="2800" y="225"/>
                  </a:lnTo>
                  <a:lnTo>
                    <a:pt x="2804" y="223"/>
                  </a:lnTo>
                  <a:lnTo>
                    <a:pt x="2809" y="209"/>
                  </a:lnTo>
                  <a:lnTo>
                    <a:pt x="2809" y="195"/>
                  </a:lnTo>
                  <a:lnTo>
                    <a:pt x="2807" y="182"/>
                  </a:lnTo>
                  <a:lnTo>
                    <a:pt x="2810" y="171"/>
                  </a:lnTo>
                  <a:lnTo>
                    <a:pt x="2819" y="161"/>
                  </a:lnTo>
                  <a:lnTo>
                    <a:pt x="2819" y="157"/>
                  </a:lnTo>
                  <a:close/>
                  <a:moveTo>
                    <a:pt x="142" y="150"/>
                  </a:moveTo>
                  <a:lnTo>
                    <a:pt x="161" y="171"/>
                  </a:lnTo>
                  <a:lnTo>
                    <a:pt x="185" y="187"/>
                  </a:lnTo>
                  <a:lnTo>
                    <a:pt x="215" y="199"/>
                  </a:lnTo>
                  <a:lnTo>
                    <a:pt x="217" y="216"/>
                  </a:lnTo>
                  <a:lnTo>
                    <a:pt x="222" y="229"/>
                  </a:lnTo>
                  <a:lnTo>
                    <a:pt x="227" y="236"/>
                  </a:lnTo>
                  <a:lnTo>
                    <a:pt x="234" y="243"/>
                  </a:lnTo>
                  <a:lnTo>
                    <a:pt x="241" y="253"/>
                  </a:lnTo>
                  <a:lnTo>
                    <a:pt x="229" y="255"/>
                  </a:lnTo>
                  <a:lnTo>
                    <a:pt x="217" y="257"/>
                  </a:lnTo>
                  <a:lnTo>
                    <a:pt x="206" y="262"/>
                  </a:lnTo>
                  <a:lnTo>
                    <a:pt x="199" y="269"/>
                  </a:lnTo>
                  <a:lnTo>
                    <a:pt x="198" y="272"/>
                  </a:lnTo>
                  <a:lnTo>
                    <a:pt x="196" y="276"/>
                  </a:lnTo>
                  <a:lnTo>
                    <a:pt x="194" y="279"/>
                  </a:lnTo>
                  <a:lnTo>
                    <a:pt x="192" y="281"/>
                  </a:lnTo>
                  <a:lnTo>
                    <a:pt x="189" y="284"/>
                  </a:lnTo>
                  <a:lnTo>
                    <a:pt x="178" y="286"/>
                  </a:lnTo>
                  <a:lnTo>
                    <a:pt x="163" y="288"/>
                  </a:lnTo>
                  <a:lnTo>
                    <a:pt x="145" y="286"/>
                  </a:lnTo>
                  <a:lnTo>
                    <a:pt x="131" y="284"/>
                  </a:lnTo>
                  <a:lnTo>
                    <a:pt x="128" y="274"/>
                  </a:lnTo>
                  <a:lnTo>
                    <a:pt x="126" y="267"/>
                  </a:lnTo>
                  <a:lnTo>
                    <a:pt x="124" y="262"/>
                  </a:lnTo>
                  <a:lnTo>
                    <a:pt x="119" y="253"/>
                  </a:lnTo>
                  <a:lnTo>
                    <a:pt x="142" y="246"/>
                  </a:lnTo>
                  <a:lnTo>
                    <a:pt x="142" y="243"/>
                  </a:lnTo>
                  <a:lnTo>
                    <a:pt x="124" y="241"/>
                  </a:lnTo>
                  <a:lnTo>
                    <a:pt x="112" y="237"/>
                  </a:lnTo>
                  <a:lnTo>
                    <a:pt x="103" y="230"/>
                  </a:lnTo>
                  <a:lnTo>
                    <a:pt x="102" y="225"/>
                  </a:lnTo>
                  <a:lnTo>
                    <a:pt x="98" y="220"/>
                  </a:lnTo>
                  <a:lnTo>
                    <a:pt x="96" y="215"/>
                  </a:lnTo>
                  <a:lnTo>
                    <a:pt x="96" y="209"/>
                  </a:lnTo>
                  <a:lnTo>
                    <a:pt x="96" y="206"/>
                  </a:lnTo>
                  <a:lnTo>
                    <a:pt x="96" y="202"/>
                  </a:lnTo>
                  <a:lnTo>
                    <a:pt x="98" y="202"/>
                  </a:lnTo>
                  <a:lnTo>
                    <a:pt x="100" y="201"/>
                  </a:lnTo>
                  <a:lnTo>
                    <a:pt x="102" y="201"/>
                  </a:lnTo>
                  <a:lnTo>
                    <a:pt x="103" y="201"/>
                  </a:lnTo>
                  <a:lnTo>
                    <a:pt x="107" y="199"/>
                  </a:lnTo>
                  <a:lnTo>
                    <a:pt x="109" y="194"/>
                  </a:lnTo>
                  <a:lnTo>
                    <a:pt x="109" y="188"/>
                  </a:lnTo>
                  <a:lnTo>
                    <a:pt x="109" y="185"/>
                  </a:lnTo>
                  <a:lnTo>
                    <a:pt x="110" y="183"/>
                  </a:lnTo>
                  <a:lnTo>
                    <a:pt x="112" y="180"/>
                  </a:lnTo>
                  <a:lnTo>
                    <a:pt x="114" y="180"/>
                  </a:lnTo>
                  <a:lnTo>
                    <a:pt x="116" y="178"/>
                  </a:lnTo>
                  <a:lnTo>
                    <a:pt x="117" y="178"/>
                  </a:lnTo>
                  <a:lnTo>
                    <a:pt x="119" y="178"/>
                  </a:lnTo>
                  <a:lnTo>
                    <a:pt x="122" y="176"/>
                  </a:lnTo>
                  <a:lnTo>
                    <a:pt x="124" y="169"/>
                  </a:lnTo>
                  <a:lnTo>
                    <a:pt x="126" y="164"/>
                  </a:lnTo>
                  <a:lnTo>
                    <a:pt x="128" y="159"/>
                  </a:lnTo>
                  <a:lnTo>
                    <a:pt x="131" y="154"/>
                  </a:lnTo>
                  <a:lnTo>
                    <a:pt x="133" y="152"/>
                  </a:lnTo>
                  <a:lnTo>
                    <a:pt x="135" y="152"/>
                  </a:lnTo>
                  <a:lnTo>
                    <a:pt x="136" y="150"/>
                  </a:lnTo>
                  <a:lnTo>
                    <a:pt x="138" y="150"/>
                  </a:lnTo>
                  <a:lnTo>
                    <a:pt x="142" y="150"/>
                  </a:lnTo>
                  <a:close/>
                  <a:moveTo>
                    <a:pt x="1172" y="131"/>
                  </a:moveTo>
                  <a:lnTo>
                    <a:pt x="1177" y="133"/>
                  </a:lnTo>
                  <a:lnTo>
                    <a:pt x="1182" y="134"/>
                  </a:lnTo>
                  <a:lnTo>
                    <a:pt x="1185" y="136"/>
                  </a:lnTo>
                  <a:lnTo>
                    <a:pt x="1191" y="138"/>
                  </a:lnTo>
                  <a:lnTo>
                    <a:pt x="1191" y="143"/>
                  </a:lnTo>
                  <a:lnTo>
                    <a:pt x="1192" y="147"/>
                  </a:lnTo>
                  <a:lnTo>
                    <a:pt x="1192" y="150"/>
                  </a:lnTo>
                  <a:lnTo>
                    <a:pt x="1194" y="154"/>
                  </a:lnTo>
                  <a:lnTo>
                    <a:pt x="1182" y="154"/>
                  </a:lnTo>
                  <a:lnTo>
                    <a:pt x="1180" y="150"/>
                  </a:lnTo>
                  <a:lnTo>
                    <a:pt x="1178" y="147"/>
                  </a:lnTo>
                  <a:lnTo>
                    <a:pt x="1175" y="143"/>
                  </a:lnTo>
                  <a:lnTo>
                    <a:pt x="1173" y="141"/>
                  </a:lnTo>
                  <a:lnTo>
                    <a:pt x="1173" y="136"/>
                  </a:lnTo>
                  <a:lnTo>
                    <a:pt x="1172" y="131"/>
                  </a:lnTo>
                  <a:close/>
                  <a:moveTo>
                    <a:pt x="1658" y="108"/>
                  </a:moveTo>
                  <a:lnTo>
                    <a:pt x="1664" y="117"/>
                  </a:lnTo>
                  <a:lnTo>
                    <a:pt x="1669" y="134"/>
                  </a:lnTo>
                  <a:lnTo>
                    <a:pt x="1676" y="150"/>
                  </a:lnTo>
                  <a:lnTo>
                    <a:pt x="1685" y="166"/>
                  </a:lnTo>
                  <a:lnTo>
                    <a:pt x="1690" y="173"/>
                  </a:lnTo>
                  <a:lnTo>
                    <a:pt x="1693" y="169"/>
                  </a:lnTo>
                  <a:lnTo>
                    <a:pt x="1695" y="168"/>
                  </a:lnTo>
                  <a:lnTo>
                    <a:pt x="1699" y="168"/>
                  </a:lnTo>
                  <a:lnTo>
                    <a:pt x="1702" y="166"/>
                  </a:lnTo>
                  <a:lnTo>
                    <a:pt x="1709" y="166"/>
                  </a:lnTo>
                  <a:lnTo>
                    <a:pt x="1709" y="169"/>
                  </a:lnTo>
                  <a:lnTo>
                    <a:pt x="1713" y="169"/>
                  </a:lnTo>
                  <a:lnTo>
                    <a:pt x="1713" y="180"/>
                  </a:lnTo>
                  <a:lnTo>
                    <a:pt x="1686" y="183"/>
                  </a:lnTo>
                  <a:lnTo>
                    <a:pt x="1683" y="211"/>
                  </a:lnTo>
                  <a:lnTo>
                    <a:pt x="1674" y="234"/>
                  </a:lnTo>
                  <a:lnTo>
                    <a:pt x="1667" y="257"/>
                  </a:lnTo>
                  <a:lnTo>
                    <a:pt x="1664" y="276"/>
                  </a:lnTo>
                  <a:lnTo>
                    <a:pt x="1662" y="295"/>
                  </a:lnTo>
                  <a:lnTo>
                    <a:pt x="1662" y="311"/>
                  </a:lnTo>
                  <a:lnTo>
                    <a:pt x="1658" y="326"/>
                  </a:lnTo>
                  <a:lnTo>
                    <a:pt x="1655" y="326"/>
                  </a:lnTo>
                  <a:lnTo>
                    <a:pt x="1655" y="323"/>
                  </a:lnTo>
                  <a:lnTo>
                    <a:pt x="1650" y="316"/>
                  </a:lnTo>
                  <a:lnTo>
                    <a:pt x="1641" y="307"/>
                  </a:lnTo>
                  <a:lnTo>
                    <a:pt x="1631" y="295"/>
                  </a:lnTo>
                  <a:lnTo>
                    <a:pt x="1622" y="283"/>
                  </a:lnTo>
                  <a:lnTo>
                    <a:pt x="1615" y="271"/>
                  </a:lnTo>
                  <a:lnTo>
                    <a:pt x="1611" y="260"/>
                  </a:lnTo>
                  <a:lnTo>
                    <a:pt x="1613" y="253"/>
                  </a:lnTo>
                  <a:lnTo>
                    <a:pt x="1617" y="251"/>
                  </a:lnTo>
                  <a:lnTo>
                    <a:pt x="1620" y="251"/>
                  </a:lnTo>
                  <a:lnTo>
                    <a:pt x="1622" y="251"/>
                  </a:lnTo>
                  <a:lnTo>
                    <a:pt x="1624" y="251"/>
                  </a:lnTo>
                  <a:lnTo>
                    <a:pt x="1625" y="251"/>
                  </a:lnTo>
                  <a:lnTo>
                    <a:pt x="1627" y="251"/>
                  </a:lnTo>
                  <a:lnTo>
                    <a:pt x="1629" y="250"/>
                  </a:lnTo>
                  <a:lnTo>
                    <a:pt x="1632" y="246"/>
                  </a:lnTo>
                  <a:lnTo>
                    <a:pt x="1629" y="246"/>
                  </a:lnTo>
                  <a:lnTo>
                    <a:pt x="1629" y="243"/>
                  </a:lnTo>
                  <a:lnTo>
                    <a:pt x="1613" y="241"/>
                  </a:lnTo>
                  <a:lnTo>
                    <a:pt x="1604" y="236"/>
                  </a:lnTo>
                  <a:lnTo>
                    <a:pt x="1597" y="227"/>
                  </a:lnTo>
                  <a:lnTo>
                    <a:pt x="1604" y="225"/>
                  </a:lnTo>
                  <a:lnTo>
                    <a:pt x="1610" y="223"/>
                  </a:lnTo>
                  <a:lnTo>
                    <a:pt x="1613" y="222"/>
                  </a:lnTo>
                  <a:lnTo>
                    <a:pt x="1617" y="220"/>
                  </a:lnTo>
                  <a:lnTo>
                    <a:pt x="1620" y="218"/>
                  </a:lnTo>
                  <a:lnTo>
                    <a:pt x="1624" y="215"/>
                  </a:lnTo>
                  <a:lnTo>
                    <a:pt x="1624" y="211"/>
                  </a:lnTo>
                  <a:lnTo>
                    <a:pt x="1610" y="211"/>
                  </a:lnTo>
                  <a:lnTo>
                    <a:pt x="1606" y="213"/>
                  </a:lnTo>
                  <a:lnTo>
                    <a:pt x="1603" y="213"/>
                  </a:lnTo>
                  <a:lnTo>
                    <a:pt x="1599" y="215"/>
                  </a:lnTo>
                  <a:lnTo>
                    <a:pt x="1594" y="215"/>
                  </a:lnTo>
                  <a:lnTo>
                    <a:pt x="1585" y="199"/>
                  </a:lnTo>
                  <a:lnTo>
                    <a:pt x="1575" y="183"/>
                  </a:lnTo>
                  <a:lnTo>
                    <a:pt x="1576" y="178"/>
                  </a:lnTo>
                  <a:lnTo>
                    <a:pt x="1576" y="175"/>
                  </a:lnTo>
                  <a:lnTo>
                    <a:pt x="1578" y="173"/>
                  </a:lnTo>
                  <a:lnTo>
                    <a:pt x="1580" y="169"/>
                  </a:lnTo>
                  <a:lnTo>
                    <a:pt x="1580" y="166"/>
                  </a:lnTo>
                  <a:lnTo>
                    <a:pt x="1582" y="161"/>
                  </a:lnTo>
                  <a:lnTo>
                    <a:pt x="1578" y="161"/>
                  </a:lnTo>
                  <a:lnTo>
                    <a:pt x="1578" y="157"/>
                  </a:lnTo>
                  <a:lnTo>
                    <a:pt x="1575" y="159"/>
                  </a:lnTo>
                  <a:lnTo>
                    <a:pt x="1573" y="159"/>
                  </a:lnTo>
                  <a:lnTo>
                    <a:pt x="1571" y="159"/>
                  </a:lnTo>
                  <a:lnTo>
                    <a:pt x="1571" y="159"/>
                  </a:lnTo>
                  <a:lnTo>
                    <a:pt x="1569" y="159"/>
                  </a:lnTo>
                  <a:lnTo>
                    <a:pt x="1569" y="157"/>
                  </a:lnTo>
                  <a:lnTo>
                    <a:pt x="1566" y="154"/>
                  </a:lnTo>
                  <a:lnTo>
                    <a:pt x="1564" y="150"/>
                  </a:lnTo>
                  <a:lnTo>
                    <a:pt x="1562" y="147"/>
                  </a:lnTo>
                  <a:lnTo>
                    <a:pt x="1561" y="145"/>
                  </a:lnTo>
                  <a:lnTo>
                    <a:pt x="1561" y="140"/>
                  </a:lnTo>
                  <a:lnTo>
                    <a:pt x="1559" y="134"/>
                  </a:lnTo>
                  <a:lnTo>
                    <a:pt x="1578" y="122"/>
                  </a:lnTo>
                  <a:lnTo>
                    <a:pt x="1597" y="112"/>
                  </a:lnTo>
                  <a:lnTo>
                    <a:pt x="1599" y="117"/>
                  </a:lnTo>
                  <a:lnTo>
                    <a:pt x="1601" y="122"/>
                  </a:lnTo>
                  <a:lnTo>
                    <a:pt x="1603" y="124"/>
                  </a:lnTo>
                  <a:lnTo>
                    <a:pt x="1606" y="126"/>
                  </a:lnTo>
                  <a:lnTo>
                    <a:pt x="1608" y="126"/>
                  </a:lnTo>
                  <a:lnTo>
                    <a:pt x="1610" y="127"/>
                  </a:lnTo>
                  <a:lnTo>
                    <a:pt x="1613" y="129"/>
                  </a:lnTo>
                  <a:lnTo>
                    <a:pt x="1617" y="131"/>
                  </a:lnTo>
                  <a:lnTo>
                    <a:pt x="1620" y="141"/>
                  </a:lnTo>
                  <a:lnTo>
                    <a:pt x="1622" y="154"/>
                  </a:lnTo>
                  <a:lnTo>
                    <a:pt x="1624" y="166"/>
                  </a:lnTo>
                  <a:lnTo>
                    <a:pt x="1632" y="166"/>
                  </a:lnTo>
                  <a:lnTo>
                    <a:pt x="1632" y="157"/>
                  </a:lnTo>
                  <a:lnTo>
                    <a:pt x="1629" y="147"/>
                  </a:lnTo>
                  <a:lnTo>
                    <a:pt x="1629" y="134"/>
                  </a:lnTo>
                  <a:lnTo>
                    <a:pt x="1632" y="122"/>
                  </a:lnTo>
                  <a:lnTo>
                    <a:pt x="1636" y="112"/>
                  </a:lnTo>
                  <a:lnTo>
                    <a:pt x="1658" y="108"/>
                  </a:lnTo>
                  <a:close/>
                  <a:moveTo>
                    <a:pt x="2641" y="99"/>
                  </a:moveTo>
                  <a:lnTo>
                    <a:pt x="2646" y="103"/>
                  </a:lnTo>
                  <a:lnTo>
                    <a:pt x="2650" y="106"/>
                  </a:lnTo>
                  <a:lnTo>
                    <a:pt x="2655" y="106"/>
                  </a:lnTo>
                  <a:lnTo>
                    <a:pt x="2660" y="106"/>
                  </a:lnTo>
                  <a:lnTo>
                    <a:pt x="2669" y="108"/>
                  </a:lnTo>
                  <a:lnTo>
                    <a:pt x="2667" y="112"/>
                  </a:lnTo>
                  <a:lnTo>
                    <a:pt x="2667" y="113"/>
                  </a:lnTo>
                  <a:lnTo>
                    <a:pt x="2667" y="115"/>
                  </a:lnTo>
                  <a:lnTo>
                    <a:pt x="2666" y="117"/>
                  </a:lnTo>
                  <a:lnTo>
                    <a:pt x="2666" y="119"/>
                  </a:lnTo>
                  <a:lnTo>
                    <a:pt x="2653" y="126"/>
                  </a:lnTo>
                  <a:lnTo>
                    <a:pt x="2636" y="129"/>
                  </a:lnTo>
                  <a:lnTo>
                    <a:pt x="2618" y="131"/>
                  </a:lnTo>
                  <a:lnTo>
                    <a:pt x="2617" y="127"/>
                  </a:lnTo>
                  <a:lnTo>
                    <a:pt x="2617" y="124"/>
                  </a:lnTo>
                  <a:lnTo>
                    <a:pt x="2615" y="120"/>
                  </a:lnTo>
                  <a:lnTo>
                    <a:pt x="2615" y="115"/>
                  </a:lnTo>
                  <a:lnTo>
                    <a:pt x="2620" y="112"/>
                  </a:lnTo>
                  <a:lnTo>
                    <a:pt x="2624" y="108"/>
                  </a:lnTo>
                  <a:lnTo>
                    <a:pt x="2627" y="106"/>
                  </a:lnTo>
                  <a:lnTo>
                    <a:pt x="2631" y="103"/>
                  </a:lnTo>
                  <a:lnTo>
                    <a:pt x="2634" y="101"/>
                  </a:lnTo>
                  <a:lnTo>
                    <a:pt x="2641" y="99"/>
                  </a:lnTo>
                  <a:close/>
                  <a:moveTo>
                    <a:pt x="2104" y="99"/>
                  </a:moveTo>
                  <a:lnTo>
                    <a:pt x="2118" y="101"/>
                  </a:lnTo>
                  <a:lnTo>
                    <a:pt x="2128" y="106"/>
                  </a:lnTo>
                  <a:lnTo>
                    <a:pt x="2138" y="112"/>
                  </a:lnTo>
                  <a:lnTo>
                    <a:pt x="2135" y="115"/>
                  </a:lnTo>
                  <a:lnTo>
                    <a:pt x="2133" y="120"/>
                  </a:lnTo>
                  <a:lnTo>
                    <a:pt x="2130" y="122"/>
                  </a:lnTo>
                  <a:lnTo>
                    <a:pt x="2125" y="124"/>
                  </a:lnTo>
                  <a:lnTo>
                    <a:pt x="2119" y="126"/>
                  </a:lnTo>
                  <a:lnTo>
                    <a:pt x="2112" y="126"/>
                  </a:lnTo>
                  <a:lnTo>
                    <a:pt x="2107" y="129"/>
                  </a:lnTo>
                  <a:lnTo>
                    <a:pt x="2102" y="129"/>
                  </a:lnTo>
                  <a:lnTo>
                    <a:pt x="2097" y="131"/>
                  </a:lnTo>
                  <a:lnTo>
                    <a:pt x="2090" y="131"/>
                  </a:lnTo>
                  <a:lnTo>
                    <a:pt x="2090" y="120"/>
                  </a:lnTo>
                  <a:lnTo>
                    <a:pt x="2091" y="113"/>
                  </a:lnTo>
                  <a:lnTo>
                    <a:pt x="2098" y="108"/>
                  </a:lnTo>
                  <a:lnTo>
                    <a:pt x="2104" y="99"/>
                  </a:lnTo>
                  <a:close/>
                  <a:moveTo>
                    <a:pt x="765" y="99"/>
                  </a:moveTo>
                  <a:lnTo>
                    <a:pt x="779" y="99"/>
                  </a:lnTo>
                  <a:lnTo>
                    <a:pt x="782" y="108"/>
                  </a:lnTo>
                  <a:lnTo>
                    <a:pt x="786" y="113"/>
                  </a:lnTo>
                  <a:lnTo>
                    <a:pt x="789" y="120"/>
                  </a:lnTo>
                  <a:lnTo>
                    <a:pt x="791" y="131"/>
                  </a:lnTo>
                  <a:lnTo>
                    <a:pt x="788" y="131"/>
                  </a:lnTo>
                  <a:lnTo>
                    <a:pt x="777" y="124"/>
                  </a:lnTo>
                  <a:lnTo>
                    <a:pt x="770" y="117"/>
                  </a:lnTo>
                  <a:lnTo>
                    <a:pt x="765" y="110"/>
                  </a:lnTo>
                  <a:lnTo>
                    <a:pt x="765" y="99"/>
                  </a:lnTo>
                  <a:close/>
                  <a:moveTo>
                    <a:pt x="2734" y="77"/>
                  </a:moveTo>
                  <a:lnTo>
                    <a:pt x="2737" y="77"/>
                  </a:lnTo>
                  <a:lnTo>
                    <a:pt x="2741" y="79"/>
                  </a:lnTo>
                  <a:lnTo>
                    <a:pt x="2742" y="79"/>
                  </a:lnTo>
                  <a:lnTo>
                    <a:pt x="2744" y="79"/>
                  </a:lnTo>
                  <a:lnTo>
                    <a:pt x="2746" y="80"/>
                  </a:lnTo>
                  <a:lnTo>
                    <a:pt x="2742" y="84"/>
                  </a:lnTo>
                  <a:lnTo>
                    <a:pt x="2739" y="87"/>
                  </a:lnTo>
                  <a:lnTo>
                    <a:pt x="2737" y="92"/>
                  </a:lnTo>
                  <a:lnTo>
                    <a:pt x="2735" y="96"/>
                  </a:lnTo>
                  <a:lnTo>
                    <a:pt x="2734" y="103"/>
                  </a:lnTo>
                  <a:lnTo>
                    <a:pt x="2737" y="103"/>
                  </a:lnTo>
                  <a:lnTo>
                    <a:pt x="2741" y="98"/>
                  </a:lnTo>
                  <a:lnTo>
                    <a:pt x="2744" y="94"/>
                  </a:lnTo>
                  <a:lnTo>
                    <a:pt x="2748" y="91"/>
                  </a:lnTo>
                  <a:lnTo>
                    <a:pt x="2753" y="89"/>
                  </a:lnTo>
                  <a:lnTo>
                    <a:pt x="2763" y="99"/>
                  </a:lnTo>
                  <a:lnTo>
                    <a:pt x="2776" y="108"/>
                  </a:lnTo>
                  <a:lnTo>
                    <a:pt x="2784" y="115"/>
                  </a:lnTo>
                  <a:lnTo>
                    <a:pt x="2784" y="138"/>
                  </a:lnTo>
                  <a:lnTo>
                    <a:pt x="2790" y="143"/>
                  </a:lnTo>
                  <a:lnTo>
                    <a:pt x="2795" y="147"/>
                  </a:lnTo>
                  <a:lnTo>
                    <a:pt x="2800" y="148"/>
                  </a:lnTo>
                  <a:lnTo>
                    <a:pt x="2804" y="155"/>
                  </a:lnTo>
                  <a:lnTo>
                    <a:pt x="2807" y="169"/>
                  </a:lnTo>
                  <a:lnTo>
                    <a:pt x="2800" y="178"/>
                  </a:lnTo>
                  <a:lnTo>
                    <a:pt x="2797" y="187"/>
                  </a:lnTo>
                  <a:lnTo>
                    <a:pt x="2790" y="192"/>
                  </a:lnTo>
                  <a:lnTo>
                    <a:pt x="2781" y="194"/>
                  </a:lnTo>
                  <a:lnTo>
                    <a:pt x="2765" y="195"/>
                  </a:lnTo>
                  <a:lnTo>
                    <a:pt x="2753" y="185"/>
                  </a:lnTo>
                  <a:lnTo>
                    <a:pt x="2735" y="176"/>
                  </a:lnTo>
                  <a:lnTo>
                    <a:pt x="2716" y="171"/>
                  </a:lnTo>
                  <a:lnTo>
                    <a:pt x="2697" y="164"/>
                  </a:lnTo>
                  <a:lnTo>
                    <a:pt x="2680" y="157"/>
                  </a:lnTo>
                  <a:lnTo>
                    <a:pt x="2669" y="147"/>
                  </a:lnTo>
                  <a:lnTo>
                    <a:pt x="2676" y="143"/>
                  </a:lnTo>
                  <a:lnTo>
                    <a:pt x="2681" y="140"/>
                  </a:lnTo>
                  <a:lnTo>
                    <a:pt x="2685" y="136"/>
                  </a:lnTo>
                  <a:lnTo>
                    <a:pt x="2687" y="131"/>
                  </a:lnTo>
                  <a:lnTo>
                    <a:pt x="2688" y="122"/>
                  </a:lnTo>
                  <a:lnTo>
                    <a:pt x="2687" y="119"/>
                  </a:lnTo>
                  <a:lnTo>
                    <a:pt x="2685" y="113"/>
                  </a:lnTo>
                  <a:lnTo>
                    <a:pt x="2685" y="106"/>
                  </a:lnTo>
                  <a:lnTo>
                    <a:pt x="2685" y="99"/>
                  </a:lnTo>
                  <a:lnTo>
                    <a:pt x="2685" y="98"/>
                  </a:lnTo>
                  <a:lnTo>
                    <a:pt x="2687" y="98"/>
                  </a:lnTo>
                  <a:lnTo>
                    <a:pt x="2687" y="98"/>
                  </a:lnTo>
                  <a:lnTo>
                    <a:pt x="2687" y="98"/>
                  </a:lnTo>
                  <a:lnTo>
                    <a:pt x="2687" y="98"/>
                  </a:lnTo>
                  <a:lnTo>
                    <a:pt x="2688" y="96"/>
                  </a:lnTo>
                  <a:lnTo>
                    <a:pt x="2704" y="92"/>
                  </a:lnTo>
                  <a:lnTo>
                    <a:pt x="2721" y="84"/>
                  </a:lnTo>
                  <a:lnTo>
                    <a:pt x="2734" y="77"/>
                  </a:lnTo>
                  <a:close/>
                  <a:moveTo>
                    <a:pt x="2512" y="73"/>
                  </a:moveTo>
                  <a:lnTo>
                    <a:pt x="2522" y="73"/>
                  </a:lnTo>
                  <a:lnTo>
                    <a:pt x="2536" y="87"/>
                  </a:lnTo>
                  <a:lnTo>
                    <a:pt x="2554" y="99"/>
                  </a:lnTo>
                  <a:lnTo>
                    <a:pt x="2554" y="103"/>
                  </a:lnTo>
                  <a:lnTo>
                    <a:pt x="2550" y="103"/>
                  </a:lnTo>
                  <a:lnTo>
                    <a:pt x="2550" y="108"/>
                  </a:lnTo>
                  <a:lnTo>
                    <a:pt x="2533" y="99"/>
                  </a:lnTo>
                  <a:lnTo>
                    <a:pt x="2521" y="87"/>
                  </a:lnTo>
                  <a:lnTo>
                    <a:pt x="2512" y="73"/>
                  </a:lnTo>
                  <a:close/>
                  <a:moveTo>
                    <a:pt x="2161" y="68"/>
                  </a:moveTo>
                  <a:lnTo>
                    <a:pt x="2175" y="72"/>
                  </a:lnTo>
                  <a:lnTo>
                    <a:pt x="2186" y="75"/>
                  </a:lnTo>
                  <a:lnTo>
                    <a:pt x="2196" y="80"/>
                  </a:lnTo>
                  <a:lnTo>
                    <a:pt x="2196" y="89"/>
                  </a:lnTo>
                  <a:lnTo>
                    <a:pt x="2187" y="91"/>
                  </a:lnTo>
                  <a:lnTo>
                    <a:pt x="2179" y="94"/>
                  </a:lnTo>
                  <a:lnTo>
                    <a:pt x="2166" y="96"/>
                  </a:lnTo>
                  <a:lnTo>
                    <a:pt x="2161" y="98"/>
                  </a:lnTo>
                  <a:lnTo>
                    <a:pt x="2158" y="99"/>
                  </a:lnTo>
                  <a:lnTo>
                    <a:pt x="2152" y="99"/>
                  </a:lnTo>
                  <a:lnTo>
                    <a:pt x="2147" y="99"/>
                  </a:lnTo>
                  <a:lnTo>
                    <a:pt x="2147" y="89"/>
                  </a:lnTo>
                  <a:lnTo>
                    <a:pt x="2151" y="84"/>
                  </a:lnTo>
                  <a:lnTo>
                    <a:pt x="2156" y="77"/>
                  </a:lnTo>
                  <a:lnTo>
                    <a:pt x="2161" y="68"/>
                  </a:lnTo>
                  <a:close/>
                  <a:moveTo>
                    <a:pt x="1735" y="58"/>
                  </a:moveTo>
                  <a:lnTo>
                    <a:pt x="1735" y="77"/>
                  </a:lnTo>
                  <a:lnTo>
                    <a:pt x="1742" y="77"/>
                  </a:lnTo>
                  <a:lnTo>
                    <a:pt x="1746" y="75"/>
                  </a:lnTo>
                  <a:lnTo>
                    <a:pt x="1749" y="75"/>
                  </a:lnTo>
                  <a:lnTo>
                    <a:pt x="1753" y="75"/>
                  </a:lnTo>
                  <a:lnTo>
                    <a:pt x="1754" y="75"/>
                  </a:lnTo>
                  <a:lnTo>
                    <a:pt x="1758" y="77"/>
                  </a:lnTo>
                  <a:lnTo>
                    <a:pt x="1763" y="80"/>
                  </a:lnTo>
                  <a:lnTo>
                    <a:pt x="1763" y="89"/>
                  </a:lnTo>
                  <a:lnTo>
                    <a:pt x="1767" y="91"/>
                  </a:lnTo>
                  <a:lnTo>
                    <a:pt x="1772" y="91"/>
                  </a:lnTo>
                  <a:lnTo>
                    <a:pt x="1775" y="89"/>
                  </a:lnTo>
                  <a:lnTo>
                    <a:pt x="1781" y="89"/>
                  </a:lnTo>
                  <a:lnTo>
                    <a:pt x="1782" y="87"/>
                  </a:lnTo>
                  <a:lnTo>
                    <a:pt x="1786" y="89"/>
                  </a:lnTo>
                  <a:lnTo>
                    <a:pt x="1789" y="92"/>
                  </a:lnTo>
                  <a:lnTo>
                    <a:pt x="1793" y="98"/>
                  </a:lnTo>
                  <a:lnTo>
                    <a:pt x="1796" y="103"/>
                  </a:lnTo>
                  <a:lnTo>
                    <a:pt x="1791" y="115"/>
                  </a:lnTo>
                  <a:lnTo>
                    <a:pt x="1786" y="127"/>
                  </a:lnTo>
                  <a:lnTo>
                    <a:pt x="1782" y="141"/>
                  </a:lnTo>
                  <a:lnTo>
                    <a:pt x="1770" y="141"/>
                  </a:lnTo>
                  <a:lnTo>
                    <a:pt x="1761" y="145"/>
                  </a:lnTo>
                  <a:lnTo>
                    <a:pt x="1753" y="150"/>
                  </a:lnTo>
                  <a:lnTo>
                    <a:pt x="1739" y="154"/>
                  </a:lnTo>
                  <a:lnTo>
                    <a:pt x="1730" y="147"/>
                  </a:lnTo>
                  <a:lnTo>
                    <a:pt x="1718" y="143"/>
                  </a:lnTo>
                  <a:lnTo>
                    <a:pt x="1706" y="138"/>
                  </a:lnTo>
                  <a:lnTo>
                    <a:pt x="1704" y="134"/>
                  </a:lnTo>
                  <a:lnTo>
                    <a:pt x="1704" y="131"/>
                  </a:lnTo>
                  <a:lnTo>
                    <a:pt x="1702" y="127"/>
                  </a:lnTo>
                  <a:lnTo>
                    <a:pt x="1700" y="122"/>
                  </a:lnTo>
                  <a:lnTo>
                    <a:pt x="1695" y="117"/>
                  </a:lnTo>
                  <a:lnTo>
                    <a:pt x="1690" y="112"/>
                  </a:lnTo>
                  <a:lnTo>
                    <a:pt x="1686" y="108"/>
                  </a:lnTo>
                  <a:lnTo>
                    <a:pt x="1683" y="101"/>
                  </a:lnTo>
                  <a:lnTo>
                    <a:pt x="1681" y="89"/>
                  </a:lnTo>
                  <a:lnTo>
                    <a:pt x="1688" y="80"/>
                  </a:lnTo>
                  <a:lnTo>
                    <a:pt x="1693" y="73"/>
                  </a:lnTo>
                  <a:lnTo>
                    <a:pt x="1700" y="73"/>
                  </a:lnTo>
                  <a:lnTo>
                    <a:pt x="1706" y="75"/>
                  </a:lnTo>
                  <a:lnTo>
                    <a:pt x="1713" y="77"/>
                  </a:lnTo>
                  <a:lnTo>
                    <a:pt x="1720" y="77"/>
                  </a:lnTo>
                  <a:lnTo>
                    <a:pt x="1720" y="65"/>
                  </a:lnTo>
                  <a:lnTo>
                    <a:pt x="1723" y="63"/>
                  </a:lnTo>
                  <a:lnTo>
                    <a:pt x="1727" y="61"/>
                  </a:lnTo>
                  <a:lnTo>
                    <a:pt x="1728" y="61"/>
                  </a:lnTo>
                  <a:lnTo>
                    <a:pt x="1732" y="59"/>
                  </a:lnTo>
                  <a:lnTo>
                    <a:pt x="1735" y="58"/>
                  </a:lnTo>
                  <a:close/>
                  <a:moveTo>
                    <a:pt x="2186" y="45"/>
                  </a:moveTo>
                  <a:lnTo>
                    <a:pt x="2200" y="45"/>
                  </a:lnTo>
                  <a:lnTo>
                    <a:pt x="2208" y="54"/>
                  </a:lnTo>
                  <a:lnTo>
                    <a:pt x="2217" y="59"/>
                  </a:lnTo>
                  <a:lnTo>
                    <a:pt x="2224" y="66"/>
                  </a:lnTo>
                  <a:lnTo>
                    <a:pt x="2231" y="77"/>
                  </a:lnTo>
                  <a:lnTo>
                    <a:pt x="2215" y="77"/>
                  </a:lnTo>
                  <a:lnTo>
                    <a:pt x="2205" y="66"/>
                  </a:lnTo>
                  <a:lnTo>
                    <a:pt x="2194" y="58"/>
                  </a:lnTo>
                  <a:lnTo>
                    <a:pt x="2186" y="45"/>
                  </a:lnTo>
                  <a:close/>
                  <a:moveTo>
                    <a:pt x="421" y="45"/>
                  </a:moveTo>
                  <a:lnTo>
                    <a:pt x="433" y="45"/>
                  </a:lnTo>
                  <a:lnTo>
                    <a:pt x="438" y="49"/>
                  </a:lnTo>
                  <a:lnTo>
                    <a:pt x="442" y="52"/>
                  </a:lnTo>
                  <a:lnTo>
                    <a:pt x="444" y="56"/>
                  </a:lnTo>
                  <a:lnTo>
                    <a:pt x="447" y="61"/>
                  </a:lnTo>
                  <a:lnTo>
                    <a:pt x="449" y="65"/>
                  </a:lnTo>
                  <a:lnTo>
                    <a:pt x="458" y="56"/>
                  </a:lnTo>
                  <a:lnTo>
                    <a:pt x="468" y="52"/>
                  </a:lnTo>
                  <a:lnTo>
                    <a:pt x="484" y="54"/>
                  </a:lnTo>
                  <a:lnTo>
                    <a:pt x="484" y="68"/>
                  </a:lnTo>
                  <a:lnTo>
                    <a:pt x="506" y="70"/>
                  </a:lnTo>
                  <a:lnTo>
                    <a:pt x="526" y="73"/>
                  </a:lnTo>
                  <a:lnTo>
                    <a:pt x="543" y="77"/>
                  </a:lnTo>
                  <a:lnTo>
                    <a:pt x="562" y="79"/>
                  </a:lnTo>
                  <a:lnTo>
                    <a:pt x="583" y="77"/>
                  </a:lnTo>
                  <a:lnTo>
                    <a:pt x="583" y="89"/>
                  </a:lnTo>
                  <a:lnTo>
                    <a:pt x="587" y="89"/>
                  </a:lnTo>
                  <a:lnTo>
                    <a:pt x="590" y="89"/>
                  </a:lnTo>
                  <a:lnTo>
                    <a:pt x="592" y="89"/>
                  </a:lnTo>
                  <a:lnTo>
                    <a:pt x="594" y="91"/>
                  </a:lnTo>
                  <a:lnTo>
                    <a:pt x="596" y="92"/>
                  </a:lnTo>
                  <a:lnTo>
                    <a:pt x="592" y="92"/>
                  </a:lnTo>
                  <a:lnTo>
                    <a:pt x="576" y="103"/>
                  </a:lnTo>
                  <a:lnTo>
                    <a:pt x="557" y="115"/>
                  </a:lnTo>
                  <a:lnTo>
                    <a:pt x="534" y="126"/>
                  </a:lnTo>
                  <a:lnTo>
                    <a:pt x="513" y="138"/>
                  </a:lnTo>
                  <a:lnTo>
                    <a:pt x="498" y="148"/>
                  </a:lnTo>
                  <a:lnTo>
                    <a:pt x="487" y="157"/>
                  </a:lnTo>
                  <a:lnTo>
                    <a:pt x="503" y="157"/>
                  </a:lnTo>
                  <a:lnTo>
                    <a:pt x="508" y="154"/>
                  </a:lnTo>
                  <a:lnTo>
                    <a:pt x="513" y="152"/>
                  </a:lnTo>
                  <a:lnTo>
                    <a:pt x="519" y="150"/>
                  </a:lnTo>
                  <a:lnTo>
                    <a:pt x="526" y="150"/>
                  </a:lnTo>
                  <a:lnTo>
                    <a:pt x="526" y="154"/>
                  </a:lnTo>
                  <a:lnTo>
                    <a:pt x="505" y="169"/>
                  </a:lnTo>
                  <a:lnTo>
                    <a:pt x="487" y="185"/>
                  </a:lnTo>
                  <a:lnTo>
                    <a:pt x="472" y="201"/>
                  </a:lnTo>
                  <a:lnTo>
                    <a:pt x="454" y="215"/>
                  </a:lnTo>
                  <a:lnTo>
                    <a:pt x="435" y="227"/>
                  </a:lnTo>
                  <a:lnTo>
                    <a:pt x="410" y="234"/>
                  </a:lnTo>
                  <a:lnTo>
                    <a:pt x="410" y="246"/>
                  </a:lnTo>
                  <a:lnTo>
                    <a:pt x="398" y="248"/>
                  </a:lnTo>
                  <a:lnTo>
                    <a:pt x="384" y="253"/>
                  </a:lnTo>
                  <a:lnTo>
                    <a:pt x="376" y="260"/>
                  </a:lnTo>
                  <a:lnTo>
                    <a:pt x="381" y="264"/>
                  </a:lnTo>
                  <a:lnTo>
                    <a:pt x="384" y="267"/>
                  </a:lnTo>
                  <a:lnTo>
                    <a:pt x="386" y="269"/>
                  </a:lnTo>
                  <a:lnTo>
                    <a:pt x="386" y="272"/>
                  </a:lnTo>
                  <a:lnTo>
                    <a:pt x="386" y="276"/>
                  </a:lnTo>
                  <a:lnTo>
                    <a:pt x="384" y="281"/>
                  </a:lnTo>
                  <a:lnTo>
                    <a:pt x="384" y="288"/>
                  </a:lnTo>
                  <a:lnTo>
                    <a:pt x="346" y="291"/>
                  </a:lnTo>
                  <a:lnTo>
                    <a:pt x="346" y="295"/>
                  </a:lnTo>
                  <a:lnTo>
                    <a:pt x="351" y="297"/>
                  </a:lnTo>
                  <a:lnTo>
                    <a:pt x="353" y="297"/>
                  </a:lnTo>
                  <a:lnTo>
                    <a:pt x="356" y="297"/>
                  </a:lnTo>
                  <a:lnTo>
                    <a:pt x="356" y="297"/>
                  </a:lnTo>
                  <a:lnTo>
                    <a:pt x="358" y="298"/>
                  </a:lnTo>
                  <a:lnTo>
                    <a:pt x="358" y="300"/>
                  </a:lnTo>
                  <a:lnTo>
                    <a:pt x="362" y="304"/>
                  </a:lnTo>
                  <a:lnTo>
                    <a:pt x="356" y="304"/>
                  </a:lnTo>
                  <a:lnTo>
                    <a:pt x="348" y="307"/>
                  </a:lnTo>
                  <a:lnTo>
                    <a:pt x="337" y="311"/>
                  </a:lnTo>
                  <a:lnTo>
                    <a:pt x="327" y="314"/>
                  </a:lnTo>
                  <a:lnTo>
                    <a:pt x="330" y="316"/>
                  </a:lnTo>
                  <a:lnTo>
                    <a:pt x="332" y="316"/>
                  </a:lnTo>
                  <a:lnTo>
                    <a:pt x="334" y="316"/>
                  </a:lnTo>
                  <a:lnTo>
                    <a:pt x="335" y="318"/>
                  </a:lnTo>
                  <a:lnTo>
                    <a:pt x="337" y="318"/>
                  </a:lnTo>
                  <a:lnTo>
                    <a:pt x="335" y="321"/>
                  </a:lnTo>
                  <a:lnTo>
                    <a:pt x="334" y="325"/>
                  </a:lnTo>
                  <a:lnTo>
                    <a:pt x="332" y="326"/>
                  </a:lnTo>
                  <a:lnTo>
                    <a:pt x="334" y="328"/>
                  </a:lnTo>
                  <a:lnTo>
                    <a:pt x="334" y="330"/>
                  </a:lnTo>
                  <a:lnTo>
                    <a:pt x="335" y="333"/>
                  </a:lnTo>
                  <a:lnTo>
                    <a:pt x="337" y="337"/>
                  </a:lnTo>
                  <a:lnTo>
                    <a:pt x="330" y="339"/>
                  </a:lnTo>
                  <a:lnTo>
                    <a:pt x="325" y="339"/>
                  </a:lnTo>
                  <a:lnTo>
                    <a:pt x="320" y="339"/>
                  </a:lnTo>
                  <a:lnTo>
                    <a:pt x="314" y="342"/>
                  </a:lnTo>
                  <a:lnTo>
                    <a:pt x="332" y="342"/>
                  </a:lnTo>
                  <a:lnTo>
                    <a:pt x="346" y="346"/>
                  </a:lnTo>
                  <a:lnTo>
                    <a:pt x="346" y="353"/>
                  </a:lnTo>
                  <a:lnTo>
                    <a:pt x="323" y="353"/>
                  </a:lnTo>
                  <a:lnTo>
                    <a:pt x="321" y="358"/>
                  </a:lnTo>
                  <a:lnTo>
                    <a:pt x="321" y="360"/>
                  </a:lnTo>
                  <a:lnTo>
                    <a:pt x="321" y="361"/>
                  </a:lnTo>
                  <a:lnTo>
                    <a:pt x="320" y="363"/>
                  </a:lnTo>
                  <a:lnTo>
                    <a:pt x="318" y="365"/>
                  </a:lnTo>
                  <a:lnTo>
                    <a:pt x="309" y="368"/>
                  </a:lnTo>
                  <a:lnTo>
                    <a:pt x="297" y="368"/>
                  </a:lnTo>
                  <a:lnTo>
                    <a:pt x="285" y="368"/>
                  </a:lnTo>
                  <a:lnTo>
                    <a:pt x="273" y="361"/>
                  </a:lnTo>
                  <a:lnTo>
                    <a:pt x="257" y="361"/>
                  </a:lnTo>
                  <a:lnTo>
                    <a:pt x="241" y="363"/>
                  </a:lnTo>
                  <a:lnTo>
                    <a:pt x="224" y="365"/>
                  </a:lnTo>
                  <a:lnTo>
                    <a:pt x="208" y="363"/>
                  </a:lnTo>
                  <a:lnTo>
                    <a:pt x="192" y="358"/>
                  </a:lnTo>
                  <a:lnTo>
                    <a:pt x="191" y="356"/>
                  </a:lnTo>
                  <a:lnTo>
                    <a:pt x="191" y="354"/>
                  </a:lnTo>
                  <a:lnTo>
                    <a:pt x="189" y="354"/>
                  </a:lnTo>
                  <a:lnTo>
                    <a:pt x="189" y="353"/>
                  </a:lnTo>
                  <a:lnTo>
                    <a:pt x="189" y="349"/>
                  </a:lnTo>
                  <a:lnTo>
                    <a:pt x="192" y="349"/>
                  </a:lnTo>
                  <a:lnTo>
                    <a:pt x="194" y="346"/>
                  </a:lnTo>
                  <a:lnTo>
                    <a:pt x="198" y="342"/>
                  </a:lnTo>
                  <a:lnTo>
                    <a:pt x="199" y="340"/>
                  </a:lnTo>
                  <a:lnTo>
                    <a:pt x="203" y="339"/>
                  </a:lnTo>
                  <a:lnTo>
                    <a:pt x="205" y="335"/>
                  </a:lnTo>
                  <a:lnTo>
                    <a:pt x="208" y="330"/>
                  </a:lnTo>
                  <a:lnTo>
                    <a:pt x="201" y="328"/>
                  </a:lnTo>
                  <a:lnTo>
                    <a:pt x="196" y="325"/>
                  </a:lnTo>
                  <a:lnTo>
                    <a:pt x="192" y="319"/>
                  </a:lnTo>
                  <a:lnTo>
                    <a:pt x="191" y="314"/>
                  </a:lnTo>
                  <a:lnTo>
                    <a:pt x="189" y="307"/>
                  </a:lnTo>
                  <a:lnTo>
                    <a:pt x="196" y="307"/>
                  </a:lnTo>
                  <a:lnTo>
                    <a:pt x="208" y="304"/>
                  </a:lnTo>
                  <a:lnTo>
                    <a:pt x="222" y="307"/>
                  </a:lnTo>
                  <a:lnTo>
                    <a:pt x="234" y="312"/>
                  </a:lnTo>
                  <a:lnTo>
                    <a:pt x="246" y="318"/>
                  </a:lnTo>
                  <a:lnTo>
                    <a:pt x="246" y="311"/>
                  </a:lnTo>
                  <a:lnTo>
                    <a:pt x="234" y="305"/>
                  </a:lnTo>
                  <a:lnTo>
                    <a:pt x="224" y="300"/>
                  </a:lnTo>
                  <a:lnTo>
                    <a:pt x="215" y="291"/>
                  </a:lnTo>
                  <a:lnTo>
                    <a:pt x="218" y="291"/>
                  </a:lnTo>
                  <a:lnTo>
                    <a:pt x="227" y="278"/>
                  </a:lnTo>
                  <a:lnTo>
                    <a:pt x="238" y="269"/>
                  </a:lnTo>
                  <a:lnTo>
                    <a:pt x="252" y="262"/>
                  </a:lnTo>
                  <a:lnTo>
                    <a:pt x="269" y="257"/>
                  </a:lnTo>
                  <a:lnTo>
                    <a:pt x="269" y="253"/>
                  </a:lnTo>
                  <a:lnTo>
                    <a:pt x="253" y="248"/>
                  </a:lnTo>
                  <a:lnTo>
                    <a:pt x="241" y="239"/>
                  </a:lnTo>
                  <a:lnTo>
                    <a:pt x="231" y="227"/>
                  </a:lnTo>
                  <a:lnTo>
                    <a:pt x="222" y="215"/>
                  </a:lnTo>
                  <a:lnTo>
                    <a:pt x="227" y="213"/>
                  </a:lnTo>
                  <a:lnTo>
                    <a:pt x="231" y="213"/>
                  </a:lnTo>
                  <a:lnTo>
                    <a:pt x="236" y="211"/>
                  </a:lnTo>
                  <a:lnTo>
                    <a:pt x="241" y="211"/>
                  </a:lnTo>
                  <a:lnTo>
                    <a:pt x="248" y="216"/>
                  </a:lnTo>
                  <a:lnTo>
                    <a:pt x="253" y="222"/>
                  </a:lnTo>
                  <a:lnTo>
                    <a:pt x="260" y="227"/>
                  </a:lnTo>
                  <a:lnTo>
                    <a:pt x="260" y="223"/>
                  </a:lnTo>
                  <a:lnTo>
                    <a:pt x="259" y="220"/>
                  </a:lnTo>
                  <a:lnTo>
                    <a:pt x="257" y="220"/>
                  </a:lnTo>
                  <a:lnTo>
                    <a:pt x="257" y="218"/>
                  </a:lnTo>
                  <a:lnTo>
                    <a:pt x="255" y="216"/>
                  </a:lnTo>
                  <a:lnTo>
                    <a:pt x="255" y="215"/>
                  </a:lnTo>
                  <a:lnTo>
                    <a:pt x="253" y="211"/>
                  </a:lnTo>
                  <a:lnTo>
                    <a:pt x="257" y="211"/>
                  </a:lnTo>
                  <a:lnTo>
                    <a:pt x="257" y="208"/>
                  </a:lnTo>
                  <a:lnTo>
                    <a:pt x="273" y="202"/>
                  </a:lnTo>
                  <a:lnTo>
                    <a:pt x="288" y="199"/>
                  </a:lnTo>
                  <a:lnTo>
                    <a:pt x="304" y="197"/>
                  </a:lnTo>
                  <a:lnTo>
                    <a:pt x="323" y="199"/>
                  </a:lnTo>
                  <a:lnTo>
                    <a:pt x="314" y="188"/>
                  </a:lnTo>
                  <a:lnTo>
                    <a:pt x="325" y="185"/>
                  </a:lnTo>
                  <a:lnTo>
                    <a:pt x="337" y="180"/>
                  </a:lnTo>
                  <a:lnTo>
                    <a:pt x="349" y="175"/>
                  </a:lnTo>
                  <a:lnTo>
                    <a:pt x="356" y="169"/>
                  </a:lnTo>
                  <a:lnTo>
                    <a:pt x="362" y="169"/>
                  </a:lnTo>
                  <a:lnTo>
                    <a:pt x="362" y="166"/>
                  </a:lnTo>
                  <a:lnTo>
                    <a:pt x="353" y="166"/>
                  </a:lnTo>
                  <a:lnTo>
                    <a:pt x="349" y="168"/>
                  </a:lnTo>
                  <a:lnTo>
                    <a:pt x="346" y="169"/>
                  </a:lnTo>
                  <a:lnTo>
                    <a:pt x="344" y="169"/>
                  </a:lnTo>
                  <a:lnTo>
                    <a:pt x="342" y="169"/>
                  </a:lnTo>
                  <a:lnTo>
                    <a:pt x="341" y="169"/>
                  </a:lnTo>
                  <a:lnTo>
                    <a:pt x="339" y="168"/>
                  </a:lnTo>
                  <a:lnTo>
                    <a:pt x="337" y="166"/>
                  </a:lnTo>
                  <a:lnTo>
                    <a:pt x="334" y="166"/>
                  </a:lnTo>
                  <a:lnTo>
                    <a:pt x="330" y="169"/>
                  </a:lnTo>
                  <a:lnTo>
                    <a:pt x="325" y="175"/>
                  </a:lnTo>
                  <a:lnTo>
                    <a:pt x="320" y="180"/>
                  </a:lnTo>
                  <a:lnTo>
                    <a:pt x="316" y="185"/>
                  </a:lnTo>
                  <a:lnTo>
                    <a:pt x="311" y="188"/>
                  </a:lnTo>
                  <a:lnTo>
                    <a:pt x="292" y="194"/>
                  </a:lnTo>
                  <a:lnTo>
                    <a:pt x="274" y="194"/>
                  </a:lnTo>
                  <a:lnTo>
                    <a:pt x="257" y="190"/>
                  </a:lnTo>
                  <a:lnTo>
                    <a:pt x="241" y="183"/>
                  </a:lnTo>
                  <a:lnTo>
                    <a:pt x="239" y="183"/>
                  </a:lnTo>
                  <a:lnTo>
                    <a:pt x="236" y="185"/>
                  </a:lnTo>
                  <a:lnTo>
                    <a:pt x="231" y="187"/>
                  </a:lnTo>
                  <a:lnTo>
                    <a:pt x="227" y="188"/>
                  </a:lnTo>
                  <a:lnTo>
                    <a:pt x="224" y="190"/>
                  </a:lnTo>
                  <a:lnTo>
                    <a:pt x="218" y="192"/>
                  </a:lnTo>
                  <a:lnTo>
                    <a:pt x="215" y="183"/>
                  </a:lnTo>
                  <a:lnTo>
                    <a:pt x="218" y="182"/>
                  </a:lnTo>
                  <a:lnTo>
                    <a:pt x="218" y="182"/>
                  </a:lnTo>
                  <a:lnTo>
                    <a:pt x="220" y="180"/>
                  </a:lnTo>
                  <a:lnTo>
                    <a:pt x="222" y="176"/>
                  </a:lnTo>
                  <a:lnTo>
                    <a:pt x="212" y="176"/>
                  </a:lnTo>
                  <a:lnTo>
                    <a:pt x="208" y="178"/>
                  </a:lnTo>
                  <a:lnTo>
                    <a:pt x="203" y="180"/>
                  </a:lnTo>
                  <a:lnTo>
                    <a:pt x="198" y="180"/>
                  </a:lnTo>
                  <a:lnTo>
                    <a:pt x="192" y="180"/>
                  </a:lnTo>
                  <a:lnTo>
                    <a:pt x="189" y="169"/>
                  </a:lnTo>
                  <a:lnTo>
                    <a:pt x="192" y="168"/>
                  </a:lnTo>
                  <a:lnTo>
                    <a:pt x="194" y="168"/>
                  </a:lnTo>
                  <a:lnTo>
                    <a:pt x="196" y="168"/>
                  </a:lnTo>
                  <a:lnTo>
                    <a:pt x="198" y="166"/>
                  </a:lnTo>
                  <a:lnTo>
                    <a:pt x="199" y="166"/>
                  </a:lnTo>
                  <a:lnTo>
                    <a:pt x="177" y="169"/>
                  </a:lnTo>
                  <a:lnTo>
                    <a:pt x="175" y="164"/>
                  </a:lnTo>
                  <a:lnTo>
                    <a:pt x="171" y="161"/>
                  </a:lnTo>
                  <a:lnTo>
                    <a:pt x="170" y="159"/>
                  </a:lnTo>
                  <a:lnTo>
                    <a:pt x="168" y="155"/>
                  </a:lnTo>
                  <a:lnTo>
                    <a:pt x="164" y="150"/>
                  </a:lnTo>
                  <a:lnTo>
                    <a:pt x="170" y="148"/>
                  </a:lnTo>
                  <a:lnTo>
                    <a:pt x="173" y="148"/>
                  </a:lnTo>
                  <a:lnTo>
                    <a:pt x="175" y="148"/>
                  </a:lnTo>
                  <a:lnTo>
                    <a:pt x="177" y="148"/>
                  </a:lnTo>
                  <a:lnTo>
                    <a:pt x="177" y="147"/>
                  </a:lnTo>
                  <a:lnTo>
                    <a:pt x="178" y="145"/>
                  </a:lnTo>
                  <a:lnTo>
                    <a:pt x="180" y="141"/>
                  </a:lnTo>
                  <a:lnTo>
                    <a:pt x="173" y="140"/>
                  </a:lnTo>
                  <a:lnTo>
                    <a:pt x="166" y="138"/>
                  </a:lnTo>
                  <a:lnTo>
                    <a:pt x="163" y="134"/>
                  </a:lnTo>
                  <a:lnTo>
                    <a:pt x="157" y="131"/>
                  </a:lnTo>
                  <a:lnTo>
                    <a:pt x="161" y="131"/>
                  </a:lnTo>
                  <a:lnTo>
                    <a:pt x="161" y="126"/>
                  </a:lnTo>
                  <a:lnTo>
                    <a:pt x="178" y="129"/>
                  </a:lnTo>
                  <a:lnTo>
                    <a:pt x="187" y="127"/>
                  </a:lnTo>
                  <a:lnTo>
                    <a:pt x="194" y="124"/>
                  </a:lnTo>
                  <a:lnTo>
                    <a:pt x="198" y="119"/>
                  </a:lnTo>
                  <a:lnTo>
                    <a:pt x="203" y="112"/>
                  </a:lnTo>
                  <a:lnTo>
                    <a:pt x="212" y="108"/>
                  </a:lnTo>
                  <a:lnTo>
                    <a:pt x="222" y="105"/>
                  </a:lnTo>
                  <a:lnTo>
                    <a:pt x="229" y="108"/>
                  </a:lnTo>
                  <a:lnTo>
                    <a:pt x="238" y="112"/>
                  </a:lnTo>
                  <a:lnTo>
                    <a:pt x="245" y="113"/>
                  </a:lnTo>
                  <a:lnTo>
                    <a:pt x="253" y="112"/>
                  </a:lnTo>
                  <a:lnTo>
                    <a:pt x="250" y="110"/>
                  </a:lnTo>
                  <a:lnTo>
                    <a:pt x="246" y="108"/>
                  </a:lnTo>
                  <a:lnTo>
                    <a:pt x="245" y="108"/>
                  </a:lnTo>
                  <a:lnTo>
                    <a:pt x="245" y="106"/>
                  </a:lnTo>
                  <a:lnTo>
                    <a:pt x="243" y="105"/>
                  </a:lnTo>
                  <a:lnTo>
                    <a:pt x="243" y="101"/>
                  </a:lnTo>
                  <a:lnTo>
                    <a:pt x="241" y="96"/>
                  </a:lnTo>
                  <a:lnTo>
                    <a:pt x="246" y="94"/>
                  </a:lnTo>
                  <a:lnTo>
                    <a:pt x="250" y="92"/>
                  </a:lnTo>
                  <a:lnTo>
                    <a:pt x="253" y="92"/>
                  </a:lnTo>
                  <a:lnTo>
                    <a:pt x="255" y="91"/>
                  </a:lnTo>
                  <a:lnTo>
                    <a:pt x="259" y="89"/>
                  </a:lnTo>
                  <a:lnTo>
                    <a:pt x="266" y="89"/>
                  </a:lnTo>
                  <a:lnTo>
                    <a:pt x="269" y="91"/>
                  </a:lnTo>
                  <a:lnTo>
                    <a:pt x="273" y="94"/>
                  </a:lnTo>
                  <a:lnTo>
                    <a:pt x="276" y="96"/>
                  </a:lnTo>
                  <a:lnTo>
                    <a:pt x="276" y="92"/>
                  </a:lnTo>
                  <a:lnTo>
                    <a:pt x="274" y="91"/>
                  </a:lnTo>
                  <a:lnTo>
                    <a:pt x="274" y="89"/>
                  </a:lnTo>
                  <a:lnTo>
                    <a:pt x="274" y="89"/>
                  </a:lnTo>
                  <a:lnTo>
                    <a:pt x="274" y="87"/>
                  </a:lnTo>
                  <a:lnTo>
                    <a:pt x="273" y="84"/>
                  </a:lnTo>
                  <a:lnTo>
                    <a:pt x="278" y="82"/>
                  </a:lnTo>
                  <a:lnTo>
                    <a:pt x="281" y="80"/>
                  </a:lnTo>
                  <a:lnTo>
                    <a:pt x="287" y="77"/>
                  </a:lnTo>
                  <a:lnTo>
                    <a:pt x="290" y="73"/>
                  </a:lnTo>
                  <a:lnTo>
                    <a:pt x="292" y="73"/>
                  </a:lnTo>
                  <a:lnTo>
                    <a:pt x="299" y="73"/>
                  </a:lnTo>
                  <a:lnTo>
                    <a:pt x="304" y="75"/>
                  </a:lnTo>
                  <a:lnTo>
                    <a:pt x="308" y="79"/>
                  </a:lnTo>
                  <a:lnTo>
                    <a:pt x="314" y="79"/>
                  </a:lnTo>
                  <a:lnTo>
                    <a:pt x="323" y="77"/>
                  </a:lnTo>
                  <a:lnTo>
                    <a:pt x="327" y="65"/>
                  </a:lnTo>
                  <a:lnTo>
                    <a:pt x="332" y="63"/>
                  </a:lnTo>
                  <a:lnTo>
                    <a:pt x="337" y="63"/>
                  </a:lnTo>
                  <a:lnTo>
                    <a:pt x="342" y="63"/>
                  </a:lnTo>
                  <a:lnTo>
                    <a:pt x="346" y="65"/>
                  </a:lnTo>
                  <a:lnTo>
                    <a:pt x="349" y="65"/>
                  </a:lnTo>
                  <a:lnTo>
                    <a:pt x="356" y="54"/>
                  </a:lnTo>
                  <a:lnTo>
                    <a:pt x="367" y="52"/>
                  </a:lnTo>
                  <a:lnTo>
                    <a:pt x="374" y="56"/>
                  </a:lnTo>
                  <a:lnTo>
                    <a:pt x="381" y="59"/>
                  </a:lnTo>
                  <a:lnTo>
                    <a:pt x="388" y="61"/>
                  </a:lnTo>
                  <a:lnTo>
                    <a:pt x="397" y="58"/>
                  </a:lnTo>
                  <a:lnTo>
                    <a:pt x="409" y="51"/>
                  </a:lnTo>
                  <a:lnTo>
                    <a:pt x="421" y="45"/>
                  </a:lnTo>
                  <a:close/>
                  <a:moveTo>
                    <a:pt x="2104" y="42"/>
                  </a:moveTo>
                  <a:lnTo>
                    <a:pt x="2111" y="44"/>
                  </a:lnTo>
                  <a:lnTo>
                    <a:pt x="2118" y="47"/>
                  </a:lnTo>
                  <a:lnTo>
                    <a:pt x="2121" y="51"/>
                  </a:lnTo>
                  <a:lnTo>
                    <a:pt x="2126" y="54"/>
                  </a:lnTo>
                  <a:lnTo>
                    <a:pt x="2132" y="58"/>
                  </a:lnTo>
                  <a:lnTo>
                    <a:pt x="2128" y="68"/>
                  </a:lnTo>
                  <a:lnTo>
                    <a:pt x="2107" y="80"/>
                  </a:lnTo>
                  <a:lnTo>
                    <a:pt x="2091" y="94"/>
                  </a:lnTo>
                  <a:lnTo>
                    <a:pt x="2077" y="112"/>
                  </a:lnTo>
                  <a:lnTo>
                    <a:pt x="2074" y="112"/>
                  </a:lnTo>
                  <a:lnTo>
                    <a:pt x="2074" y="108"/>
                  </a:lnTo>
                  <a:lnTo>
                    <a:pt x="2069" y="105"/>
                  </a:lnTo>
                  <a:lnTo>
                    <a:pt x="2065" y="101"/>
                  </a:lnTo>
                  <a:lnTo>
                    <a:pt x="2063" y="98"/>
                  </a:lnTo>
                  <a:lnTo>
                    <a:pt x="2060" y="94"/>
                  </a:lnTo>
                  <a:lnTo>
                    <a:pt x="2058" y="89"/>
                  </a:lnTo>
                  <a:lnTo>
                    <a:pt x="2062" y="82"/>
                  </a:lnTo>
                  <a:lnTo>
                    <a:pt x="2063" y="77"/>
                  </a:lnTo>
                  <a:lnTo>
                    <a:pt x="2065" y="68"/>
                  </a:lnTo>
                  <a:lnTo>
                    <a:pt x="2039" y="68"/>
                  </a:lnTo>
                  <a:lnTo>
                    <a:pt x="2039" y="61"/>
                  </a:lnTo>
                  <a:lnTo>
                    <a:pt x="2053" y="56"/>
                  </a:lnTo>
                  <a:lnTo>
                    <a:pt x="2067" y="52"/>
                  </a:lnTo>
                  <a:lnTo>
                    <a:pt x="2084" y="49"/>
                  </a:lnTo>
                  <a:lnTo>
                    <a:pt x="2086" y="54"/>
                  </a:lnTo>
                  <a:lnTo>
                    <a:pt x="2088" y="56"/>
                  </a:lnTo>
                  <a:lnTo>
                    <a:pt x="2088" y="58"/>
                  </a:lnTo>
                  <a:lnTo>
                    <a:pt x="2090" y="58"/>
                  </a:lnTo>
                  <a:lnTo>
                    <a:pt x="2090" y="59"/>
                  </a:lnTo>
                  <a:lnTo>
                    <a:pt x="2093" y="61"/>
                  </a:lnTo>
                  <a:lnTo>
                    <a:pt x="2095" y="56"/>
                  </a:lnTo>
                  <a:lnTo>
                    <a:pt x="2097" y="52"/>
                  </a:lnTo>
                  <a:lnTo>
                    <a:pt x="2098" y="49"/>
                  </a:lnTo>
                  <a:lnTo>
                    <a:pt x="2102" y="45"/>
                  </a:lnTo>
                  <a:lnTo>
                    <a:pt x="2104" y="42"/>
                  </a:lnTo>
                  <a:close/>
                  <a:moveTo>
                    <a:pt x="2147" y="23"/>
                  </a:moveTo>
                  <a:lnTo>
                    <a:pt x="2151" y="24"/>
                  </a:lnTo>
                  <a:lnTo>
                    <a:pt x="2152" y="24"/>
                  </a:lnTo>
                  <a:lnTo>
                    <a:pt x="2154" y="26"/>
                  </a:lnTo>
                  <a:lnTo>
                    <a:pt x="2154" y="26"/>
                  </a:lnTo>
                  <a:lnTo>
                    <a:pt x="2156" y="28"/>
                  </a:lnTo>
                  <a:lnTo>
                    <a:pt x="2158" y="31"/>
                  </a:lnTo>
                  <a:lnTo>
                    <a:pt x="2161" y="37"/>
                  </a:lnTo>
                  <a:lnTo>
                    <a:pt x="2165" y="42"/>
                  </a:lnTo>
                  <a:lnTo>
                    <a:pt x="2166" y="49"/>
                  </a:lnTo>
                  <a:lnTo>
                    <a:pt x="2158" y="49"/>
                  </a:lnTo>
                  <a:lnTo>
                    <a:pt x="2158" y="45"/>
                  </a:lnTo>
                  <a:lnTo>
                    <a:pt x="2154" y="42"/>
                  </a:lnTo>
                  <a:lnTo>
                    <a:pt x="2151" y="38"/>
                  </a:lnTo>
                  <a:lnTo>
                    <a:pt x="2149" y="35"/>
                  </a:lnTo>
                  <a:lnTo>
                    <a:pt x="2147" y="30"/>
                  </a:lnTo>
                  <a:lnTo>
                    <a:pt x="2147" y="23"/>
                  </a:lnTo>
                  <a:close/>
                  <a:moveTo>
                    <a:pt x="943" y="19"/>
                  </a:moveTo>
                  <a:lnTo>
                    <a:pt x="967" y="19"/>
                  </a:lnTo>
                  <a:lnTo>
                    <a:pt x="992" y="23"/>
                  </a:lnTo>
                  <a:lnTo>
                    <a:pt x="1014" y="26"/>
                  </a:lnTo>
                  <a:lnTo>
                    <a:pt x="1034" y="31"/>
                  </a:lnTo>
                  <a:lnTo>
                    <a:pt x="1063" y="26"/>
                  </a:lnTo>
                  <a:lnTo>
                    <a:pt x="1067" y="30"/>
                  </a:lnTo>
                  <a:lnTo>
                    <a:pt x="1070" y="31"/>
                  </a:lnTo>
                  <a:lnTo>
                    <a:pt x="1074" y="37"/>
                  </a:lnTo>
                  <a:lnTo>
                    <a:pt x="1076" y="40"/>
                  </a:lnTo>
                  <a:lnTo>
                    <a:pt x="1079" y="42"/>
                  </a:lnTo>
                  <a:lnTo>
                    <a:pt x="1096" y="49"/>
                  </a:lnTo>
                  <a:lnTo>
                    <a:pt x="1116" y="54"/>
                  </a:lnTo>
                  <a:lnTo>
                    <a:pt x="1133" y="58"/>
                  </a:lnTo>
                  <a:lnTo>
                    <a:pt x="1133" y="65"/>
                  </a:lnTo>
                  <a:lnTo>
                    <a:pt x="1105" y="65"/>
                  </a:lnTo>
                  <a:lnTo>
                    <a:pt x="1093" y="59"/>
                  </a:lnTo>
                  <a:lnTo>
                    <a:pt x="1079" y="59"/>
                  </a:lnTo>
                  <a:lnTo>
                    <a:pt x="1063" y="61"/>
                  </a:lnTo>
                  <a:lnTo>
                    <a:pt x="1048" y="65"/>
                  </a:lnTo>
                  <a:lnTo>
                    <a:pt x="1048" y="73"/>
                  </a:lnTo>
                  <a:lnTo>
                    <a:pt x="1067" y="73"/>
                  </a:lnTo>
                  <a:lnTo>
                    <a:pt x="1081" y="70"/>
                  </a:lnTo>
                  <a:lnTo>
                    <a:pt x="1098" y="68"/>
                  </a:lnTo>
                  <a:lnTo>
                    <a:pt x="1119" y="68"/>
                  </a:lnTo>
                  <a:lnTo>
                    <a:pt x="1140" y="68"/>
                  </a:lnTo>
                  <a:lnTo>
                    <a:pt x="1156" y="68"/>
                  </a:lnTo>
                  <a:lnTo>
                    <a:pt x="1170" y="82"/>
                  </a:lnTo>
                  <a:lnTo>
                    <a:pt x="1187" y="92"/>
                  </a:lnTo>
                  <a:lnTo>
                    <a:pt x="1182" y="103"/>
                  </a:lnTo>
                  <a:lnTo>
                    <a:pt x="1172" y="110"/>
                  </a:lnTo>
                  <a:lnTo>
                    <a:pt x="1163" y="115"/>
                  </a:lnTo>
                  <a:lnTo>
                    <a:pt x="1151" y="119"/>
                  </a:lnTo>
                  <a:lnTo>
                    <a:pt x="1133" y="119"/>
                  </a:lnTo>
                  <a:lnTo>
                    <a:pt x="1117" y="124"/>
                  </a:lnTo>
                  <a:lnTo>
                    <a:pt x="1100" y="124"/>
                  </a:lnTo>
                  <a:lnTo>
                    <a:pt x="1081" y="122"/>
                  </a:lnTo>
                  <a:lnTo>
                    <a:pt x="1063" y="120"/>
                  </a:lnTo>
                  <a:lnTo>
                    <a:pt x="1046" y="120"/>
                  </a:lnTo>
                  <a:lnTo>
                    <a:pt x="1032" y="124"/>
                  </a:lnTo>
                  <a:lnTo>
                    <a:pt x="1021" y="134"/>
                  </a:lnTo>
                  <a:lnTo>
                    <a:pt x="1063" y="134"/>
                  </a:lnTo>
                  <a:lnTo>
                    <a:pt x="1076" y="131"/>
                  </a:lnTo>
                  <a:lnTo>
                    <a:pt x="1091" y="129"/>
                  </a:lnTo>
                  <a:lnTo>
                    <a:pt x="1109" y="131"/>
                  </a:lnTo>
                  <a:lnTo>
                    <a:pt x="1121" y="134"/>
                  </a:lnTo>
                  <a:lnTo>
                    <a:pt x="1124" y="147"/>
                  </a:lnTo>
                  <a:lnTo>
                    <a:pt x="1130" y="145"/>
                  </a:lnTo>
                  <a:lnTo>
                    <a:pt x="1138" y="140"/>
                  </a:lnTo>
                  <a:lnTo>
                    <a:pt x="1149" y="136"/>
                  </a:lnTo>
                  <a:lnTo>
                    <a:pt x="1159" y="134"/>
                  </a:lnTo>
                  <a:lnTo>
                    <a:pt x="1161" y="140"/>
                  </a:lnTo>
                  <a:lnTo>
                    <a:pt x="1163" y="143"/>
                  </a:lnTo>
                  <a:lnTo>
                    <a:pt x="1165" y="145"/>
                  </a:lnTo>
                  <a:lnTo>
                    <a:pt x="1168" y="147"/>
                  </a:lnTo>
                  <a:lnTo>
                    <a:pt x="1172" y="150"/>
                  </a:lnTo>
                  <a:lnTo>
                    <a:pt x="1156" y="180"/>
                  </a:lnTo>
                  <a:lnTo>
                    <a:pt x="1163" y="180"/>
                  </a:lnTo>
                  <a:lnTo>
                    <a:pt x="1175" y="173"/>
                  </a:lnTo>
                  <a:lnTo>
                    <a:pt x="1191" y="164"/>
                  </a:lnTo>
                  <a:lnTo>
                    <a:pt x="1210" y="157"/>
                  </a:lnTo>
                  <a:lnTo>
                    <a:pt x="1231" y="150"/>
                  </a:lnTo>
                  <a:lnTo>
                    <a:pt x="1254" y="145"/>
                  </a:lnTo>
                  <a:lnTo>
                    <a:pt x="1274" y="145"/>
                  </a:lnTo>
                  <a:lnTo>
                    <a:pt x="1294" y="147"/>
                  </a:lnTo>
                  <a:lnTo>
                    <a:pt x="1308" y="155"/>
                  </a:lnTo>
                  <a:lnTo>
                    <a:pt x="1316" y="169"/>
                  </a:lnTo>
                  <a:lnTo>
                    <a:pt x="1322" y="169"/>
                  </a:lnTo>
                  <a:lnTo>
                    <a:pt x="1322" y="171"/>
                  </a:lnTo>
                  <a:lnTo>
                    <a:pt x="1322" y="171"/>
                  </a:lnTo>
                  <a:lnTo>
                    <a:pt x="1320" y="173"/>
                  </a:lnTo>
                  <a:lnTo>
                    <a:pt x="1318" y="173"/>
                  </a:lnTo>
                  <a:lnTo>
                    <a:pt x="1318" y="173"/>
                  </a:lnTo>
                  <a:lnTo>
                    <a:pt x="1316" y="173"/>
                  </a:lnTo>
                  <a:lnTo>
                    <a:pt x="1313" y="176"/>
                  </a:lnTo>
                  <a:lnTo>
                    <a:pt x="1308" y="178"/>
                  </a:lnTo>
                  <a:lnTo>
                    <a:pt x="1302" y="180"/>
                  </a:lnTo>
                  <a:lnTo>
                    <a:pt x="1295" y="182"/>
                  </a:lnTo>
                  <a:lnTo>
                    <a:pt x="1290" y="183"/>
                  </a:lnTo>
                  <a:lnTo>
                    <a:pt x="1278" y="202"/>
                  </a:lnTo>
                  <a:lnTo>
                    <a:pt x="1255" y="216"/>
                  </a:lnTo>
                  <a:lnTo>
                    <a:pt x="1229" y="225"/>
                  </a:lnTo>
                  <a:lnTo>
                    <a:pt x="1198" y="230"/>
                  </a:lnTo>
                  <a:lnTo>
                    <a:pt x="1198" y="236"/>
                  </a:lnTo>
                  <a:lnTo>
                    <a:pt x="1198" y="239"/>
                  </a:lnTo>
                  <a:lnTo>
                    <a:pt x="1198" y="241"/>
                  </a:lnTo>
                  <a:lnTo>
                    <a:pt x="1196" y="243"/>
                  </a:lnTo>
                  <a:lnTo>
                    <a:pt x="1198" y="244"/>
                  </a:lnTo>
                  <a:lnTo>
                    <a:pt x="1198" y="246"/>
                  </a:lnTo>
                  <a:lnTo>
                    <a:pt x="1201" y="250"/>
                  </a:lnTo>
                  <a:lnTo>
                    <a:pt x="1206" y="253"/>
                  </a:lnTo>
                  <a:lnTo>
                    <a:pt x="1210" y="255"/>
                  </a:lnTo>
                  <a:lnTo>
                    <a:pt x="1213" y="258"/>
                  </a:lnTo>
                  <a:lnTo>
                    <a:pt x="1217" y="260"/>
                  </a:lnTo>
                  <a:lnTo>
                    <a:pt x="1220" y="265"/>
                  </a:lnTo>
                  <a:lnTo>
                    <a:pt x="1217" y="272"/>
                  </a:lnTo>
                  <a:lnTo>
                    <a:pt x="1213" y="288"/>
                  </a:lnTo>
                  <a:lnTo>
                    <a:pt x="1210" y="307"/>
                  </a:lnTo>
                  <a:lnTo>
                    <a:pt x="1206" y="326"/>
                  </a:lnTo>
                  <a:lnTo>
                    <a:pt x="1206" y="342"/>
                  </a:lnTo>
                  <a:lnTo>
                    <a:pt x="1210" y="340"/>
                  </a:lnTo>
                  <a:lnTo>
                    <a:pt x="1213" y="340"/>
                  </a:lnTo>
                  <a:lnTo>
                    <a:pt x="1215" y="340"/>
                  </a:lnTo>
                  <a:lnTo>
                    <a:pt x="1219" y="340"/>
                  </a:lnTo>
                  <a:lnTo>
                    <a:pt x="1220" y="340"/>
                  </a:lnTo>
                  <a:lnTo>
                    <a:pt x="1226" y="342"/>
                  </a:lnTo>
                  <a:lnTo>
                    <a:pt x="1224" y="347"/>
                  </a:lnTo>
                  <a:lnTo>
                    <a:pt x="1224" y="349"/>
                  </a:lnTo>
                  <a:lnTo>
                    <a:pt x="1224" y="353"/>
                  </a:lnTo>
                  <a:lnTo>
                    <a:pt x="1224" y="354"/>
                  </a:lnTo>
                  <a:lnTo>
                    <a:pt x="1224" y="358"/>
                  </a:lnTo>
                  <a:lnTo>
                    <a:pt x="1226" y="365"/>
                  </a:lnTo>
                  <a:lnTo>
                    <a:pt x="1220" y="365"/>
                  </a:lnTo>
                  <a:lnTo>
                    <a:pt x="1220" y="368"/>
                  </a:lnTo>
                  <a:lnTo>
                    <a:pt x="1217" y="367"/>
                  </a:lnTo>
                  <a:lnTo>
                    <a:pt x="1213" y="363"/>
                  </a:lnTo>
                  <a:lnTo>
                    <a:pt x="1212" y="361"/>
                  </a:lnTo>
                  <a:lnTo>
                    <a:pt x="1208" y="360"/>
                  </a:lnTo>
                  <a:lnTo>
                    <a:pt x="1205" y="358"/>
                  </a:lnTo>
                  <a:lnTo>
                    <a:pt x="1198" y="358"/>
                  </a:lnTo>
                  <a:lnTo>
                    <a:pt x="1194" y="360"/>
                  </a:lnTo>
                  <a:lnTo>
                    <a:pt x="1191" y="361"/>
                  </a:lnTo>
                  <a:lnTo>
                    <a:pt x="1187" y="363"/>
                  </a:lnTo>
                  <a:lnTo>
                    <a:pt x="1185" y="365"/>
                  </a:lnTo>
                  <a:lnTo>
                    <a:pt x="1182" y="367"/>
                  </a:lnTo>
                  <a:lnTo>
                    <a:pt x="1180" y="370"/>
                  </a:lnTo>
                  <a:lnTo>
                    <a:pt x="1178" y="377"/>
                  </a:lnTo>
                  <a:lnTo>
                    <a:pt x="1201" y="384"/>
                  </a:lnTo>
                  <a:lnTo>
                    <a:pt x="1206" y="415"/>
                  </a:lnTo>
                  <a:lnTo>
                    <a:pt x="1201" y="415"/>
                  </a:lnTo>
                  <a:lnTo>
                    <a:pt x="1198" y="415"/>
                  </a:lnTo>
                  <a:lnTo>
                    <a:pt x="1194" y="417"/>
                  </a:lnTo>
                  <a:lnTo>
                    <a:pt x="1191" y="419"/>
                  </a:lnTo>
                  <a:lnTo>
                    <a:pt x="1191" y="426"/>
                  </a:lnTo>
                  <a:lnTo>
                    <a:pt x="1199" y="431"/>
                  </a:lnTo>
                  <a:lnTo>
                    <a:pt x="1205" y="438"/>
                  </a:lnTo>
                  <a:lnTo>
                    <a:pt x="1208" y="447"/>
                  </a:lnTo>
                  <a:lnTo>
                    <a:pt x="1210" y="461"/>
                  </a:lnTo>
                  <a:lnTo>
                    <a:pt x="1201" y="461"/>
                  </a:lnTo>
                  <a:lnTo>
                    <a:pt x="1199" y="461"/>
                  </a:lnTo>
                  <a:lnTo>
                    <a:pt x="1194" y="459"/>
                  </a:lnTo>
                  <a:lnTo>
                    <a:pt x="1191" y="461"/>
                  </a:lnTo>
                  <a:lnTo>
                    <a:pt x="1185" y="461"/>
                  </a:lnTo>
                  <a:lnTo>
                    <a:pt x="1182" y="464"/>
                  </a:lnTo>
                  <a:lnTo>
                    <a:pt x="1178" y="468"/>
                  </a:lnTo>
                  <a:lnTo>
                    <a:pt x="1184" y="471"/>
                  </a:lnTo>
                  <a:lnTo>
                    <a:pt x="1187" y="473"/>
                  </a:lnTo>
                  <a:lnTo>
                    <a:pt x="1189" y="475"/>
                  </a:lnTo>
                  <a:lnTo>
                    <a:pt x="1191" y="476"/>
                  </a:lnTo>
                  <a:lnTo>
                    <a:pt x="1192" y="482"/>
                  </a:lnTo>
                  <a:lnTo>
                    <a:pt x="1194" y="487"/>
                  </a:lnTo>
                  <a:lnTo>
                    <a:pt x="1192" y="489"/>
                  </a:lnTo>
                  <a:lnTo>
                    <a:pt x="1192" y="490"/>
                  </a:lnTo>
                  <a:lnTo>
                    <a:pt x="1192" y="490"/>
                  </a:lnTo>
                  <a:lnTo>
                    <a:pt x="1191" y="492"/>
                  </a:lnTo>
                  <a:lnTo>
                    <a:pt x="1191" y="496"/>
                  </a:lnTo>
                  <a:lnTo>
                    <a:pt x="1177" y="496"/>
                  </a:lnTo>
                  <a:lnTo>
                    <a:pt x="1163" y="499"/>
                  </a:lnTo>
                  <a:lnTo>
                    <a:pt x="1152" y="503"/>
                  </a:lnTo>
                  <a:lnTo>
                    <a:pt x="1156" y="503"/>
                  </a:lnTo>
                  <a:lnTo>
                    <a:pt x="1161" y="506"/>
                  </a:lnTo>
                  <a:lnTo>
                    <a:pt x="1165" y="508"/>
                  </a:lnTo>
                  <a:lnTo>
                    <a:pt x="1168" y="508"/>
                  </a:lnTo>
                  <a:lnTo>
                    <a:pt x="1172" y="510"/>
                  </a:lnTo>
                  <a:lnTo>
                    <a:pt x="1175" y="513"/>
                  </a:lnTo>
                  <a:lnTo>
                    <a:pt x="1178" y="518"/>
                  </a:lnTo>
                  <a:lnTo>
                    <a:pt x="1172" y="527"/>
                  </a:lnTo>
                  <a:lnTo>
                    <a:pt x="1168" y="538"/>
                  </a:lnTo>
                  <a:lnTo>
                    <a:pt x="1163" y="550"/>
                  </a:lnTo>
                  <a:lnTo>
                    <a:pt x="1161" y="545"/>
                  </a:lnTo>
                  <a:lnTo>
                    <a:pt x="1158" y="541"/>
                  </a:lnTo>
                  <a:lnTo>
                    <a:pt x="1156" y="539"/>
                  </a:lnTo>
                  <a:lnTo>
                    <a:pt x="1152" y="539"/>
                  </a:lnTo>
                  <a:lnTo>
                    <a:pt x="1147" y="538"/>
                  </a:lnTo>
                  <a:lnTo>
                    <a:pt x="1140" y="538"/>
                  </a:lnTo>
                  <a:lnTo>
                    <a:pt x="1140" y="541"/>
                  </a:lnTo>
                  <a:lnTo>
                    <a:pt x="1144" y="541"/>
                  </a:lnTo>
                  <a:lnTo>
                    <a:pt x="1156" y="553"/>
                  </a:lnTo>
                  <a:lnTo>
                    <a:pt x="1166" y="567"/>
                  </a:lnTo>
                  <a:lnTo>
                    <a:pt x="1172" y="585"/>
                  </a:lnTo>
                  <a:lnTo>
                    <a:pt x="1175" y="606"/>
                  </a:lnTo>
                  <a:lnTo>
                    <a:pt x="1172" y="606"/>
                  </a:lnTo>
                  <a:lnTo>
                    <a:pt x="1172" y="611"/>
                  </a:lnTo>
                  <a:lnTo>
                    <a:pt x="1144" y="614"/>
                  </a:lnTo>
                  <a:lnTo>
                    <a:pt x="1144" y="595"/>
                  </a:lnTo>
                  <a:lnTo>
                    <a:pt x="1140" y="592"/>
                  </a:lnTo>
                  <a:lnTo>
                    <a:pt x="1137" y="590"/>
                  </a:lnTo>
                  <a:lnTo>
                    <a:pt x="1135" y="588"/>
                  </a:lnTo>
                  <a:lnTo>
                    <a:pt x="1130" y="585"/>
                  </a:lnTo>
                  <a:lnTo>
                    <a:pt x="1124" y="583"/>
                  </a:lnTo>
                  <a:lnTo>
                    <a:pt x="1116" y="588"/>
                  </a:lnTo>
                  <a:lnTo>
                    <a:pt x="1105" y="592"/>
                  </a:lnTo>
                  <a:lnTo>
                    <a:pt x="1093" y="593"/>
                  </a:lnTo>
                  <a:lnTo>
                    <a:pt x="1082" y="597"/>
                  </a:lnTo>
                  <a:lnTo>
                    <a:pt x="1076" y="602"/>
                  </a:lnTo>
                  <a:lnTo>
                    <a:pt x="1082" y="602"/>
                  </a:lnTo>
                  <a:lnTo>
                    <a:pt x="1091" y="602"/>
                  </a:lnTo>
                  <a:lnTo>
                    <a:pt x="1105" y="600"/>
                  </a:lnTo>
                  <a:lnTo>
                    <a:pt x="1121" y="599"/>
                  </a:lnTo>
                  <a:lnTo>
                    <a:pt x="1121" y="606"/>
                  </a:lnTo>
                  <a:lnTo>
                    <a:pt x="1086" y="618"/>
                  </a:lnTo>
                  <a:lnTo>
                    <a:pt x="1086" y="621"/>
                  </a:lnTo>
                  <a:lnTo>
                    <a:pt x="1095" y="621"/>
                  </a:lnTo>
                  <a:lnTo>
                    <a:pt x="1100" y="620"/>
                  </a:lnTo>
                  <a:lnTo>
                    <a:pt x="1107" y="618"/>
                  </a:lnTo>
                  <a:lnTo>
                    <a:pt x="1114" y="616"/>
                  </a:lnTo>
                  <a:lnTo>
                    <a:pt x="1121" y="614"/>
                  </a:lnTo>
                  <a:lnTo>
                    <a:pt x="1123" y="623"/>
                  </a:lnTo>
                  <a:lnTo>
                    <a:pt x="1130" y="627"/>
                  </a:lnTo>
                  <a:lnTo>
                    <a:pt x="1137" y="628"/>
                  </a:lnTo>
                  <a:lnTo>
                    <a:pt x="1149" y="627"/>
                  </a:lnTo>
                  <a:lnTo>
                    <a:pt x="1163" y="627"/>
                  </a:lnTo>
                  <a:lnTo>
                    <a:pt x="1163" y="630"/>
                  </a:lnTo>
                  <a:lnTo>
                    <a:pt x="1159" y="630"/>
                  </a:lnTo>
                  <a:lnTo>
                    <a:pt x="1140" y="648"/>
                  </a:lnTo>
                  <a:lnTo>
                    <a:pt x="1119" y="665"/>
                  </a:lnTo>
                  <a:lnTo>
                    <a:pt x="1098" y="679"/>
                  </a:lnTo>
                  <a:lnTo>
                    <a:pt x="1074" y="691"/>
                  </a:lnTo>
                  <a:lnTo>
                    <a:pt x="1048" y="696"/>
                  </a:lnTo>
                  <a:lnTo>
                    <a:pt x="1018" y="695"/>
                  </a:lnTo>
                  <a:lnTo>
                    <a:pt x="1018" y="700"/>
                  </a:lnTo>
                  <a:lnTo>
                    <a:pt x="1018" y="705"/>
                  </a:lnTo>
                  <a:lnTo>
                    <a:pt x="1016" y="709"/>
                  </a:lnTo>
                  <a:lnTo>
                    <a:pt x="1014" y="710"/>
                  </a:lnTo>
                  <a:lnTo>
                    <a:pt x="1013" y="710"/>
                  </a:lnTo>
                  <a:lnTo>
                    <a:pt x="1011" y="712"/>
                  </a:lnTo>
                  <a:lnTo>
                    <a:pt x="1007" y="714"/>
                  </a:lnTo>
                  <a:lnTo>
                    <a:pt x="1004" y="716"/>
                  </a:lnTo>
                  <a:lnTo>
                    <a:pt x="1002" y="717"/>
                  </a:lnTo>
                  <a:lnTo>
                    <a:pt x="999" y="721"/>
                  </a:lnTo>
                  <a:lnTo>
                    <a:pt x="995" y="731"/>
                  </a:lnTo>
                  <a:lnTo>
                    <a:pt x="993" y="744"/>
                  </a:lnTo>
                  <a:lnTo>
                    <a:pt x="990" y="752"/>
                  </a:lnTo>
                  <a:lnTo>
                    <a:pt x="981" y="761"/>
                  </a:lnTo>
                  <a:lnTo>
                    <a:pt x="966" y="771"/>
                  </a:lnTo>
                  <a:lnTo>
                    <a:pt x="946" y="780"/>
                  </a:lnTo>
                  <a:lnTo>
                    <a:pt x="929" y="787"/>
                  </a:lnTo>
                  <a:lnTo>
                    <a:pt x="913" y="791"/>
                  </a:lnTo>
                  <a:lnTo>
                    <a:pt x="913" y="787"/>
                  </a:lnTo>
                  <a:lnTo>
                    <a:pt x="913" y="784"/>
                  </a:lnTo>
                  <a:lnTo>
                    <a:pt x="911" y="784"/>
                  </a:lnTo>
                  <a:lnTo>
                    <a:pt x="911" y="782"/>
                  </a:lnTo>
                  <a:lnTo>
                    <a:pt x="910" y="780"/>
                  </a:lnTo>
                  <a:lnTo>
                    <a:pt x="908" y="794"/>
                  </a:lnTo>
                  <a:lnTo>
                    <a:pt x="903" y="806"/>
                  </a:lnTo>
                  <a:lnTo>
                    <a:pt x="899" y="817"/>
                  </a:lnTo>
                  <a:lnTo>
                    <a:pt x="894" y="827"/>
                  </a:lnTo>
                  <a:lnTo>
                    <a:pt x="890" y="841"/>
                  </a:lnTo>
                  <a:lnTo>
                    <a:pt x="894" y="843"/>
                  </a:lnTo>
                  <a:lnTo>
                    <a:pt x="894" y="845"/>
                  </a:lnTo>
                  <a:lnTo>
                    <a:pt x="896" y="845"/>
                  </a:lnTo>
                  <a:lnTo>
                    <a:pt x="896" y="845"/>
                  </a:lnTo>
                  <a:lnTo>
                    <a:pt x="896" y="847"/>
                  </a:lnTo>
                  <a:lnTo>
                    <a:pt x="894" y="848"/>
                  </a:lnTo>
                  <a:lnTo>
                    <a:pt x="890" y="852"/>
                  </a:lnTo>
                  <a:lnTo>
                    <a:pt x="887" y="854"/>
                  </a:lnTo>
                  <a:lnTo>
                    <a:pt x="884" y="857"/>
                  </a:lnTo>
                  <a:lnTo>
                    <a:pt x="880" y="859"/>
                  </a:lnTo>
                  <a:lnTo>
                    <a:pt x="878" y="862"/>
                  </a:lnTo>
                  <a:lnTo>
                    <a:pt x="875" y="867"/>
                  </a:lnTo>
                  <a:lnTo>
                    <a:pt x="868" y="887"/>
                  </a:lnTo>
                  <a:lnTo>
                    <a:pt x="863" y="908"/>
                  </a:lnTo>
                  <a:lnTo>
                    <a:pt x="861" y="932"/>
                  </a:lnTo>
                  <a:lnTo>
                    <a:pt x="857" y="955"/>
                  </a:lnTo>
                  <a:lnTo>
                    <a:pt x="852" y="976"/>
                  </a:lnTo>
                  <a:lnTo>
                    <a:pt x="849" y="974"/>
                  </a:lnTo>
                  <a:lnTo>
                    <a:pt x="849" y="974"/>
                  </a:lnTo>
                  <a:lnTo>
                    <a:pt x="847" y="974"/>
                  </a:lnTo>
                  <a:lnTo>
                    <a:pt x="847" y="972"/>
                  </a:lnTo>
                  <a:lnTo>
                    <a:pt x="845" y="972"/>
                  </a:lnTo>
                  <a:lnTo>
                    <a:pt x="840" y="969"/>
                  </a:lnTo>
                  <a:lnTo>
                    <a:pt x="831" y="962"/>
                  </a:lnTo>
                  <a:lnTo>
                    <a:pt x="817" y="953"/>
                  </a:lnTo>
                  <a:lnTo>
                    <a:pt x="801" y="944"/>
                  </a:lnTo>
                  <a:lnTo>
                    <a:pt x="786" y="934"/>
                  </a:lnTo>
                  <a:lnTo>
                    <a:pt x="774" y="925"/>
                  </a:lnTo>
                  <a:lnTo>
                    <a:pt x="763" y="920"/>
                  </a:lnTo>
                  <a:lnTo>
                    <a:pt x="760" y="918"/>
                  </a:lnTo>
                  <a:lnTo>
                    <a:pt x="756" y="880"/>
                  </a:lnTo>
                  <a:lnTo>
                    <a:pt x="754" y="876"/>
                  </a:lnTo>
                  <a:lnTo>
                    <a:pt x="749" y="873"/>
                  </a:lnTo>
                  <a:lnTo>
                    <a:pt x="746" y="871"/>
                  </a:lnTo>
                  <a:lnTo>
                    <a:pt x="740" y="867"/>
                  </a:lnTo>
                  <a:lnTo>
                    <a:pt x="737" y="864"/>
                  </a:lnTo>
                  <a:lnTo>
                    <a:pt x="740" y="862"/>
                  </a:lnTo>
                  <a:lnTo>
                    <a:pt x="740" y="860"/>
                  </a:lnTo>
                  <a:lnTo>
                    <a:pt x="742" y="859"/>
                  </a:lnTo>
                  <a:lnTo>
                    <a:pt x="742" y="859"/>
                  </a:lnTo>
                  <a:lnTo>
                    <a:pt x="744" y="855"/>
                  </a:lnTo>
                  <a:lnTo>
                    <a:pt x="746" y="852"/>
                  </a:lnTo>
                  <a:lnTo>
                    <a:pt x="737" y="852"/>
                  </a:lnTo>
                  <a:lnTo>
                    <a:pt x="732" y="852"/>
                  </a:lnTo>
                  <a:lnTo>
                    <a:pt x="728" y="852"/>
                  </a:lnTo>
                  <a:lnTo>
                    <a:pt x="726" y="850"/>
                  </a:lnTo>
                  <a:lnTo>
                    <a:pt x="725" y="847"/>
                  </a:lnTo>
                  <a:lnTo>
                    <a:pt x="721" y="841"/>
                  </a:lnTo>
                  <a:lnTo>
                    <a:pt x="719" y="838"/>
                  </a:lnTo>
                  <a:lnTo>
                    <a:pt x="719" y="834"/>
                  </a:lnTo>
                  <a:lnTo>
                    <a:pt x="719" y="833"/>
                  </a:lnTo>
                  <a:lnTo>
                    <a:pt x="719" y="829"/>
                  </a:lnTo>
                  <a:lnTo>
                    <a:pt x="721" y="826"/>
                  </a:lnTo>
                  <a:lnTo>
                    <a:pt x="721" y="822"/>
                  </a:lnTo>
                  <a:lnTo>
                    <a:pt x="711" y="822"/>
                  </a:lnTo>
                  <a:lnTo>
                    <a:pt x="711" y="817"/>
                  </a:lnTo>
                  <a:lnTo>
                    <a:pt x="712" y="812"/>
                  </a:lnTo>
                  <a:lnTo>
                    <a:pt x="714" y="810"/>
                  </a:lnTo>
                  <a:lnTo>
                    <a:pt x="714" y="806"/>
                  </a:lnTo>
                  <a:lnTo>
                    <a:pt x="716" y="803"/>
                  </a:lnTo>
                  <a:lnTo>
                    <a:pt x="718" y="798"/>
                  </a:lnTo>
                  <a:lnTo>
                    <a:pt x="712" y="798"/>
                  </a:lnTo>
                  <a:lnTo>
                    <a:pt x="707" y="798"/>
                  </a:lnTo>
                  <a:lnTo>
                    <a:pt x="704" y="796"/>
                  </a:lnTo>
                  <a:lnTo>
                    <a:pt x="698" y="794"/>
                  </a:lnTo>
                  <a:lnTo>
                    <a:pt x="697" y="768"/>
                  </a:lnTo>
                  <a:lnTo>
                    <a:pt x="695" y="744"/>
                  </a:lnTo>
                  <a:lnTo>
                    <a:pt x="695" y="721"/>
                  </a:lnTo>
                  <a:lnTo>
                    <a:pt x="702" y="698"/>
                  </a:lnTo>
                  <a:lnTo>
                    <a:pt x="709" y="688"/>
                  </a:lnTo>
                  <a:lnTo>
                    <a:pt x="718" y="681"/>
                  </a:lnTo>
                  <a:lnTo>
                    <a:pt x="725" y="675"/>
                  </a:lnTo>
                  <a:lnTo>
                    <a:pt x="730" y="667"/>
                  </a:lnTo>
                  <a:lnTo>
                    <a:pt x="735" y="656"/>
                  </a:lnTo>
                  <a:lnTo>
                    <a:pt x="737" y="637"/>
                  </a:lnTo>
                  <a:lnTo>
                    <a:pt x="733" y="637"/>
                  </a:lnTo>
                  <a:lnTo>
                    <a:pt x="730" y="641"/>
                  </a:lnTo>
                  <a:lnTo>
                    <a:pt x="726" y="642"/>
                  </a:lnTo>
                  <a:lnTo>
                    <a:pt x="725" y="642"/>
                  </a:lnTo>
                  <a:lnTo>
                    <a:pt x="721" y="642"/>
                  </a:lnTo>
                  <a:lnTo>
                    <a:pt x="718" y="641"/>
                  </a:lnTo>
                  <a:lnTo>
                    <a:pt x="704" y="637"/>
                  </a:lnTo>
                  <a:lnTo>
                    <a:pt x="693" y="630"/>
                  </a:lnTo>
                  <a:lnTo>
                    <a:pt x="686" y="620"/>
                  </a:lnTo>
                  <a:lnTo>
                    <a:pt x="683" y="602"/>
                  </a:lnTo>
                  <a:lnTo>
                    <a:pt x="688" y="602"/>
                  </a:lnTo>
                  <a:lnTo>
                    <a:pt x="688" y="599"/>
                  </a:lnTo>
                  <a:lnTo>
                    <a:pt x="697" y="604"/>
                  </a:lnTo>
                  <a:lnTo>
                    <a:pt x="707" y="611"/>
                  </a:lnTo>
                  <a:lnTo>
                    <a:pt x="716" y="614"/>
                  </a:lnTo>
                  <a:lnTo>
                    <a:pt x="726" y="614"/>
                  </a:lnTo>
                  <a:lnTo>
                    <a:pt x="726" y="613"/>
                  </a:lnTo>
                  <a:lnTo>
                    <a:pt x="728" y="611"/>
                  </a:lnTo>
                  <a:lnTo>
                    <a:pt x="728" y="611"/>
                  </a:lnTo>
                  <a:lnTo>
                    <a:pt x="728" y="609"/>
                  </a:lnTo>
                  <a:lnTo>
                    <a:pt x="730" y="606"/>
                  </a:lnTo>
                  <a:lnTo>
                    <a:pt x="711" y="592"/>
                  </a:lnTo>
                  <a:lnTo>
                    <a:pt x="695" y="572"/>
                  </a:lnTo>
                  <a:lnTo>
                    <a:pt x="690" y="574"/>
                  </a:lnTo>
                  <a:lnTo>
                    <a:pt x="686" y="576"/>
                  </a:lnTo>
                  <a:lnTo>
                    <a:pt x="681" y="578"/>
                  </a:lnTo>
                  <a:lnTo>
                    <a:pt x="676" y="579"/>
                  </a:lnTo>
                  <a:lnTo>
                    <a:pt x="672" y="576"/>
                  </a:lnTo>
                  <a:lnTo>
                    <a:pt x="671" y="574"/>
                  </a:lnTo>
                  <a:lnTo>
                    <a:pt x="669" y="571"/>
                  </a:lnTo>
                  <a:lnTo>
                    <a:pt x="667" y="569"/>
                  </a:lnTo>
                  <a:lnTo>
                    <a:pt x="664" y="564"/>
                  </a:lnTo>
                  <a:lnTo>
                    <a:pt x="674" y="553"/>
                  </a:lnTo>
                  <a:lnTo>
                    <a:pt x="676" y="538"/>
                  </a:lnTo>
                  <a:lnTo>
                    <a:pt x="674" y="518"/>
                  </a:lnTo>
                  <a:lnTo>
                    <a:pt x="669" y="497"/>
                  </a:lnTo>
                  <a:lnTo>
                    <a:pt x="660" y="475"/>
                  </a:lnTo>
                  <a:lnTo>
                    <a:pt x="650" y="454"/>
                  </a:lnTo>
                  <a:lnTo>
                    <a:pt x="637" y="435"/>
                  </a:lnTo>
                  <a:lnTo>
                    <a:pt x="627" y="417"/>
                  </a:lnTo>
                  <a:lnTo>
                    <a:pt x="618" y="403"/>
                  </a:lnTo>
                  <a:lnTo>
                    <a:pt x="597" y="389"/>
                  </a:lnTo>
                  <a:lnTo>
                    <a:pt x="573" y="384"/>
                  </a:lnTo>
                  <a:lnTo>
                    <a:pt x="548" y="384"/>
                  </a:lnTo>
                  <a:lnTo>
                    <a:pt x="520" y="384"/>
                  </a:lnTo>
                  <a:lnTo>
                    <a:pt x="493" y="386"/>
                  </a:lnTo>
                  <a:lnTo>
                    <a:pt x="465" y="384"/>
                  </a:lnTo>
                  <a:lnTo>
                    <a:pt x="465" y="379"/>
                  </a:lnTo>
                  <a:lnTo>
                    <a:pt x="465" y="375"/>
                  </a:lnTo>
                  <a:lnTo>
                    <a:pt x="466" y="374"/>
                  </a:lnTo>
                  <a:lnTo>
                    <a:pt x="466" y="372"/>
                  </a:lnTo>
                  <a:lnTo>
                    <a:pt x="466" y="370"/>
                  </a:lnTo>
                  <a:lnTo>
                    <a:pt x="465" y="368"/>
                  </a:lnTo>
                  <a:lnTo>
                    <a:pt x="454" y="363"/>
                  </a:lnTo>
                  <a:lnTo>
                    <a:pt x="444" y="360"/>
                  </a:lnTo>
                  <a:lnTo>
                    <a:pt x="433" y="353"/>
                  </a:lnTo>
                  <a:lnTo>
                    <a:pt x="442" y="353"/>
                  </a:lnTo>
                  <a:lnTo>
                    <a:pt x="452" y="349"/>
                  </a:lnTo>
                  <a:lnTo>
                    <a:pt x="466" y="346"/>
                  </a:lnTo>
                  <a:lnTo>
                    <a:pt x="482" y="344"/>
                  </a:lnTo>
                  <a:lnTo>
                    <a:pt x="494" y="340"/>
                  </a:lnTo>
                  <a:lnTo>
                    <a:pt x="503" y="333"/>
                  </a:lnTo>
                  <a:lnTo>
                    <a:pt x="461" y="333"/>
                  </a:lnTo>
                  <a:lnTo>
                    <a:pt x="451" y="330"/>
                  </a:lnTo>
                  <a:lnTo>
                    <a:pt x="442" y="330"/>
                  </a:lnTo>
                  <a:lnTo>
                    <a:pt x="431" y="328"/>
                  </a:lnTo>
                  <a:lnTo>
                    <a:pt x="423" y="326"/>
                  </a:lnTo>
                  <a:lnTo>
                    <a:pt x="414" y="323"/>
                  </a:lnTo>
                  <a:lnTo>
                    <a:pt x="409" y="314"/>
                  </a:lnTo>
                  <a:lnTo>
                    <a:pt x="407" y="300"/>
                  </a:lnTo>
                  <a:lnTo>
                    <a:pt x="428" y="297"/>
                  </a:lnTo>
                  <a:lnTo>
                    <a:pt x="447" y="290"/>
                  </a:lnTo>
                  <a:lnTo>
                    <a:pt x="463" y="283"/>
                  </a:lnTo>
                  <a:lnTo>
                    <a:pt x="480" y="276"/>
                  </a:lnTo>
                  <a:lnTo>
                    <a:pt x="515" y="276"/>
                  </a:lnTo>
                  <a:lnTo>
                    <a:pt x="529" y="230"/>
                  </a:lnTo>
                  <a:lnTo>
                    <a:pt x="496" y="230"/>
                  </a:lnTo>
                  <a:lnTo>
                    <a:pt x="487" y="218"/>
                  </a:lnTo>
                  <a:lnTo>
                    <a:pt x="498" y="211"/>
                  </a:lnTo>
                  <a:lnTo>
                    <a:pt x="506" y="204"/>
                  </a:lnTo>
                  <a:lnTo>
                    <a:pt x="517" y="199"/>
                  </a:lnTo>
                  <a:lnTo>
                    <a:pt x="529" y="195"/>
                  </a:lnTo>
                  <a:lnTo>
                    <a:pt x="529" y="183"/>
                  </a:lnTo>
                  <a:lnTo>
                    <a:pt x="543" y="176"/>
                  </a:lnTo>
                  <a:lnTo>
                    <a:pt x="550" y="168"/>
                  </a:lnTo>
                  <a:lnTo>
                    <a:pt x="557" y="157"/>
                  </a:lnTo>
                  <a:lnTo>
                    <a:pt x="568" y="150"/>
                  </a:lnTo>
                  <a:lnTo>
                    <a:pt x="580" y="145"/>
                  </a:lnTo>
                  <a:lnTo>
                    <a:pt x="590" y="145"/>
                  </a:lnTo>
                  <a:lnTo>
                    <a:pt x="599" y="148"/>
                  </a:lnTo>
                  <a:lnTo>
                    <a:pt x="611" y="147"/>
                  </a:lnTo>
                  <a:lnTo>
                    <a:pt x="602" y="143"/>
                  </a:lnTo>
                  <a:lnTo>
                    <a:pt x="597" y="141"/>
                  </a:lnTo>
                  <a:lnTo>
                    <a:pt x="592" y="140"/>
                  </a:lnTo>
                  <a:lnTo>
                    <a:pt x="587" y="134"/>
                  </a:lnTo>
                  <a:lnTo>
                    <a:pt x="604" y="131"/>
                  </a:lnTo>
                  <a:lnTo>
                    <a:pt x="620" y="126"/>
                  </a:lnTo>
                  <a:lnTo>
                    <a:pt x="634" y="122"/>
                  </a:lnTo>
                  <a:lnTo>
                    <a:pt x="650" y="119"/>
                  </a:lnTo>
                  <a:lnTo>
                    <a:pt x="651" y="126"/>
                  </a:lnTo>
                  <a:lnTo>
                    <a:pt x="653" y="129"/>
                  </a:lnTo>
                  <a:lnTo>
                    <a:pt x="655" y="134"/>
                  </a:lnTo>
                  <a:lnTo>
                    <a:pt x="657" y="138"/>
                  </a:lnTo>
                  <a:lnTo>
                    <a:pt x="662" y="140"/>
                  </a:lnTo>
                  <a:lnTo>
                    <a:pt x="669" y="141"/>
                  </a:lnTo>
                  <a:lnTo>
                    <a:pt x="669" y="136"/>
                  </a:lnTo>
                  <a:lnTo>
                    <a:pt x="672" y="131"/>
                  </a:lnTo>
                  <a:lnTo>
                    <a:pt x="674" y="124"/>
                  </a:lnTo>
                  <a:lnTo>
                    <a:pt x="676" y="119"/>
                  </a:lnTo>
                  <a:lnTo>
                    <a:pt x="679" y="124"/>
                  </a:lnTo>
                  <a:lnTo>
                    <a:pt x="685" y="129"/>
                  </a:lnTo>
                  <a:lnTo>
                    <a:pt x="688" y="133"/>
                  </a:lnTo>
                  <a:lnTo>
                    <a:pt x="695" y="136"/>
                  </a:lnTo>
                  <a:lnTo>
                    <a:pt x="702" y="138"/>
                  </a:lnTo>
                  <a:lnTo>
                    <a:pt x="698" y="115"/>
                  </a:lnTo>
                  <a:lnTo>
                    <a:pt x="711" y="112"/>
                  </a:lnTo>
                  <a:lnTo>
                    <a:pt x="721" y="108"/>
                  </a:lnTo>
                  <a:lnTo>
                    <a:pt x="737" y="112"/>
                  </a:lnTo>
                  <a:lnTo>
                    <a:pt x="754" y="119"/>
                  </a:lnTo>
                  <a:lnTo>
                    <a:pt x="772" y="129"/>
                  </a:lnTo>
                  <a:lnTo>
                    <a:pt x="791" y="138"/>
                  </a:lnTo>
                  <a:lnTo>
                    <a:pt x="807" y="145"/>
                  </a:lnTo>
                  <a:lnTo>
                    <a:pt x="822" y="150"/>
                  </a:lnTo>
                  <a:lnTo>
                    <a:pt x="822" y="147"/>
                  </a:lnTo>
                  <a:lnTo>
                    <a:pt x="812" y="138"/>
                  </a:lnTo>
                  <a:lnTo>
                    <a:pt x="805" y="131"/>
                  </a:lnTo>
                  <a:lnTo>
                    <a:pt x="801" y="122"/>
                  </a:lnTo>
                  <a:lnTo>
                    <a:pt x="807" y="112"/>
                  </a:lnTo>
                  <a:lnTo>
                    <a:pt x="803" y="108"/>
                  </a:lnTo>
                  <a:lnTo>
                    <a:pt x="798" y="103"/>
                  </a:lnTo>
                  <a:lnTo>
                    <a:pt x="793" y="99"/>
                  </a:lnTo>
                  <a:lnTo>
                    <a:pt x="788" y="96"/>
                  </a:lnTo>
                  <a:lnTo>
                    <a:pt x="784" y="92"/>
                  </a:lnTo>
                  <a:lnTo>
                    <a:pt x="788" y="84"/>
                  </a:lnTo>
                  <a:lnTo>
                    <a:pt x="798" y="87"/>
                  </a:lnTo>
                  <a:lnTo>
                    <a:pt x="812" y="89"/>
                  </a:lnTo>
                  <a:lnTo>
                    <a:pt x="824" y="87"/>
                  </a:lnTo>
                  <a:lnTo>
                    <a:pt x="833" y="80"/>
                  </a:lnTo>
                  <a:lnTo>
                    <a:pt x="791" y="80"/>
                  </a:lnTo>
                  <a:lnTo>
                    <a:pt x="791" y="77"/>
                  </a:lnTo>
                  <a:lnTo>
                    <a:pt x="788" y="77"/>
                  </a:lnTo>
                  <a:lnTo>
                    <a:pt x="788" y="73"/>
                  </a:lnTo>
                  <a:lnTo>
                    <a:pt x="793" y="70"/>
                  </a:lnTo>
                  <a:lnTo>
                    <a:pt x="798" y="66"/>
                  </a:lnTo>
                  <a:lnTo>
                    <a:pt x="803" y="63"/>
                  </a:lnTo>
                  <a:lnTo>
                    <a:pt x="808" y="59"/>
                  </a:lnTo>
                  <a:lnTo>
                    <a:pt x="814" y="58"/>
                  </a:lnTo>
                  <a:lnTo>
                    <a:pt x="836" y="61"/>
                  </a:lnTo>
                  <a:lnTo>
                    <a:pt x="842" y="45"/>
                  </a:lnTo>
                  <a:lnTo>
                    <a:pt x="868" y="49"/>
                  </a:lnTo>
                  <a:lnTo>
                    <a:pt x="870" y="49"/>
                  </a:lnTo>
                  <a:lnTo>
                    <a:pt x="871" y="45"/>
                  </a:lnTo>
                  <a:lnTo>
                    <a:pt x="873" y="44"/>
                  </a:lnTo>
                  <a:lnTo>
                    <a:pt x="875" y="40"/>
                  </a:lnTo>
                  <a:lnTo>
                    <a:pt x="880" y="38"/>
                  </a:lnTo>
                  <a:lnTo>
                    <a:pt x="884" y="44"/>
                  </a:lnTo>
                  <a:lnTo>
                    <a:pt x="889" y="49"/>
                  </a:lnTo>
                  <a:lnTo>
                    <a:pt x="894" y="54"/>
                  </a:lnTo>
                  <a:lnTo>
                    <a:pt x="894" y="45"/>
                  </a:lnTo>
                  <a:lnTo>
                    <a:pt x="896" y="44"/>
                  </a:lnTo>
                  <a:lnTo>
                    <a:pt x="896" y="42"/>
                  </a:lnTo>
                  <a:lnTo>
                    <a:pt x="896" y="40"/>
                  </a:lnTo>
                  <a:lnTo>
                    <a:pt x="896" y="38"/>
                  </a:lnTo>
                  <a:lnTo>
                    <a:pt x="897" y="35"/>
                  </a:lnTo>
                  <a:lnTo>
                    <a:pt x="899" y="33"/>
                  </a:lnTo>
                  <a:lnTo>
                    <a:pt x="903" y="31"/>
                  </a:lnTo>
                  <a:lnTo>
                    <a:pt x="920" y="23"/>
                  </a:lnTo>
                  <a:lnTo>
                    <a:pt x="943" y="19"/>
                  </a:lnTo>
                  <a:close/>
                  <a:moveTo>
                    <a:pt x="2205" y="16"/>
                  </a:moveTo>
                  <a:lnTo>
                    <a:pt x="2215" y="19"/>
                  </a:lnTo>
                  <a:lnTo>
                    <a:pt x="2215" y="26"/>
                  </a:lnTo>
                  <a:lnTo>
                    <a:pt x="2200" y="26"/>
                  </a:lnTo>
                  <a:lnTo>
                    <a:pt x="2205" y="16"/>
                  </a:lnTo>
                  <a:close/>
                  <a:moveTo>
                    <a:pt x="2676" y="0"/>
                  </a:moveTo>
                  <a:lnTo>
                    <a:pt x="2681" y="3"/>
                  </a:lnTo>
                  <a:lnTo>
                    <a:pt x="2685" y="7"/>
                  </a:lnTo>
                  <a:lnTo>
                    <a:pt x="2687" y="10"/>
                  </a:lnTo>
                  <a:lnTo>
                    <a:pt x="2688" y="16"/>
                  </a:lnTo>
                  <a:lnTo>
                    <a:pt x="2690" y="19"/>
                  </a:lnTo>
                  <a:lnTo>
                    <a:pt x="2692" y="24"/>
                  </a:lnTo>
                  <a:lnTo>
                    <a:pt x="2695" y="26"/>
                  </a:lnTo>
                  <a:lnTo>
                    <a:pt x="2706" y="31"/>
                  </a:lnTo>
                  <a:lnTo>
                    <a:pt x="2716" y="33"/>
                  </a:lnTo>
                  <a:lnTo>
                    <a:pt x="2723" y="33"/>
                  </a:lnTo>
                  <a:lnTo>
                    <a:pt x="2728" y="37"/>
                  </a:lnTo>
                  <a:lnTo>
                    <a:pt x="2732" y="44"/>
                  </a:lnTo>
                  <a:lnTo>
                    <a:pt x="2734" y="58"/>
                  </a:lnTo>
                  <a:lnTo>
                    <a:pt x="2732" y="59"/>
                  </a:lnTo>
                  <a:lnTo>
                    <a:pt x="2732" y="59"/>
                  </a:lnTo>
                  <a:lnTo>
                    <a:pt x="2732" y="61"/>
                  </a:lnTo>
                  <a:lnTo>
                    <a:pt x="2732" y="63"/>
                  </a:lnTo>
                  <a:lnTo>
                    <a:pt x="2730" y="65"/>
                  </a:lnTo>
                  <a:lnTo>
                    <a:pt x="2708" y="65"/>
                  </a:lnTo>
                  <a:lnTo>
                    <a:pt x="2685" y="65"/>
                  </a:lnTo>
                  <a:lnTo>
                    <a:pt x="2666" y="73"/>
                  </a:lnTo>
                  <a:lnTo>
                    <a:pt x="2662" y="75"/>
                  </a:lnTo>
                  <a:lnTo>
                    <a:pt x="2660" y="79"/>
                  </a:lnTo>
                  <a:lnTo>
                    <a:pt x="2659" y="80"/>
                  </a:lnTo>
                  <a:lnTo>
                    <a:pt x="2657" y="82"/>
                  </a:lnTo>
                  <a:lnTo>
                    <a:pt x="2655" y="84"/>
                  </a:lnTo>
                  <a:lnTo>
                    <a:pt x="2652" y="86"/>
                  </a:lnTo>
                  <a:lnTo>
                    <a:pt x="2646" y="89"/>
                  </a:lnTo>
                  <a:lnTo>
                    <a:pt x="2643" y="84"/>
                  </a:lnTo>
                  <a:lnTo>
                    <a:pt x="2641" y="80"/>
                  </a:lnTo>
                  <a:lnTo>
                    <a:pt x="2638" y="77"/>
                  </a:lnTo>
                  <a:lnTo>
                    <a:pt x="2650" y="47"/>
                  </a:lnTo>
                  <a:lnTo>
                    <a:pt x="2662" y="23"/>
                  </a:lnTo>
                  <a:lnTo>
                    <a:pt x="2676" y="0"/>
                  </a:lnTo>
                  <a:close/>
                  <a:moveTo>
                    <a:pt x="2554" y="0"/>
                  </a:moveTo>
                  <a:lnTo>
                    <a:pt x="2563" y="9"/>
                  </a:lnTo>
                  <a:lnTo>
                    <a:pt x="2568" y="19"/>
                  </a:lnTo>
                  <a:lnTo>
                    <a:pt x="2573" y="31"/>
                  </a:lnTo>
                  <a:lnTo>
                    <a:pt x="2564" y="31"/>
                  </a:lnTo>
                  <a:lnTo>
                    <a:pt x="2564" y="26"/>
                  </a:lnTo>
                  <a:lnTo>
                    <a:pt x="2561" y="23"/>
                  </a:lnTo>
                  <a:lnTo>
                    <a:pt x="2557" y="19"/>
                  </a:lnTo>
                  <a:lnTo>
                    <a:pt x="2556" y="14"/>
                  </a:lnTo>
                  <a:lnTo>
                    <a:pt x="2554" y="9"/>
                  </a:lnTo>
                  <a:lnTo>
                    <a:pt x="2554"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4" name="Pentagon 3"/>
          <p:cNvSpPr/>
          <p:nvPr/>
        </p:nvSpPr>
        <p:spPr>
          <a:xfrm>
            <a:off x="0" y="1843586"/>
            <a:ext cx="3186798" cy="1808284"/>
          </a:xfrm>
          <a:prstGeom prst="homePlate">
            <a:avLst>
              <a:gd name="adj" fmla="val 2922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Text Placeholder 1"/>
          <p:cNvSpPr>
            <a:spLocks noGrp="1"/>
          </p:cNvSpPr>
          <p:nvPr>
            <p:ph type="body" sz="quarter" idx="10"/>
          </p:nvPr>
        </p:nvSpPr>
        <p:spPr>
          <a:xfrm>
            <a:off x="203781" y="2330076"/>
            <a:ext cx="3312368" cy="576064"/>
          </a:xfrm>
        </p:spPr>
        <p:txBody>
          <a:bodyPr/>
          <a:lstStyle/>
          <a:p>
            <a:pPr algn="l"/>
            <a:r>
              <a:rPr lang="en-US" altLang="ko-KR" sz="4000" dirty="0">
                <a:solidFill>
                  <a:schemeClr val="bg1"/>
                </a:solidFill>
              </a:rPr>
              <a:t>Channel Partners</a:t>
            </a:r>
            <a:endParaRPr lang="ko-KR" altLang="en-US" sz="4000" dirty="0">
              <a:solidFill>
                <a:schemeClr val="bg1"/>
              </a:solidFill>
            </a:endParaRPr>
          </a:p>
        </p:txBody>
      </p:sp>
      <p:sp>
        <p:nvSpPr>
          <p:cNvPr id="5" name="Oval 4"/>
          <p:cNvSpPr/>
          <p:nvPr/>
        </p:nvSpPr>
        <p:spPr>
          <a:xfrm>
            <a:off x="6659411" y="2618108"/>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Oval 18"/>
          <p:cNvSpPr/>
          <p:nvPr/>
        </p:nvSpPr>
        <p:spPr>
          <a:xfrm>
            <a:off x="6374586" y="2421826"/>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0" name="Oval 19"/>
          <p:cNvSpPr/>
          <p:nvPr/>
        </p:nvSpPr>
        <p:spPr>
          <a:xfrm>
            <a:off x="6826296" y="2873354"/>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1" name="Oval 20"/>
          <p:cNvSpPr/>
          <p:nvPr/>
        </p:nvSpPr>
        <p:spPr>
          <a:xfrm>
            <a:off x="7823845" y="2467398"/>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2" name="Oval 21"/>
          <p:cNvSpPr/>
          <p:nvPr/>
        </p:nvSpPr>
        <p:spPr>
          <a:xfrm>
            <a:off x="6073166" y="2414795"/>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3" name="Oval 22"/>
          <p:cNvSpPr/>
          <p:nvPr/>
        </p:nvSpPr>
        <p:spPr>
          <a:xfrm>
            <a:off x="6436103" y="2878008"/>
            <a:ext cx="301420" cy="301420"/>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24" name="Picture 4" descr="logo_EUKLIS_nocornice">
            <a:extLst>
              <a:ext uri="{FF2B5EF4-FFF2-40B4-BE49-F238E27FC236}">
                <a16:creationId xmlns:a16="http://schemas.microsoft.com/office/drawing/2014/main" xmlns="" id="{E32A1DE7-281D-B54C-A227-D2E6CB544B1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egnaposto testo 7">
            <a:extLst>
              <a:ext uri="{FF2B5EF4-FFF2-40B4-BE49-F238E27FC236}">
                <a16:creationId xmlns:a16="http://schemas.microsoft.com/office/drawing/2014/main" xmlns="" id="{F375FF63-5F61-1B46-954C-9F9B4B88F885}"/>
              </a:ext>
            </a:extLst>
          </p:cNvPr>
          <p:cNvSpPr>
            <a:spLocks noGrp="1"/>
          </p:cNvSpPr>
          <p:nvPr>
            <p:ph type="body" sz="quarter" idx="11"/>
          </p:nvPr>
        </p:nvSpPr>
        <p:spPr/>
        <p:txBody>
          <a:bodyPr/>
          <a:lstStyle/>
          <a:p>
            <a:endParaRPr lang="it-IT" dirty="0"/>
          </a:p>
        </p:txBody>
      </p:sp>
    </p:spTree>
    <p:extLst>
      <p:ext uri="{BB962C8B-B14F-4D97-AF65-F5344CB8AC3E}">
        <p14:creationId xmlns:p14="http://schemas.microsoft.com/office/powerpoint/2010/main" val="3215334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4" name="Rectangle 3"/>
          <p:cNvSpPr/>
          <p:nvPr/>
        </p:nvSpPr>
        <p:spPr>
          <a:xfrm>
            <a:off x="3708412" y="2598609"/>
            <a:ext cx="5436096" cy="17281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 name="Text Placeholder 1"/>
          <p:cNvSpPr>
            <a:spLocks noGrp="1"/>
          </p:cNvSpPr>
          <p:nvPr>
            <p:ph type="body" sz="quarter" idx="10"/>
          </p:nvPr>
        </p:nvSpPr>
        <p:spPr>
          <a:xfrm>
            <a:off x="3830759" y="3075806"/>
            <a:ext cx="5220072" cy="576064"/>
          </a:xfrm>
        </p:spPr>
        <p:txBody>
          <a:bodyPr/>
          <a:lstStyle/>
          <a:p>
            <a:r>
              <a:rPr lang="en-US" altLang="ko-KR" sz="2800" b="1" dirty="0">
                <a:solidFill>
                  <a:schemeClr val="bg1"/>
                </a:solidFill>
              </a:rPr>
              <a:t>Key Technologies</a:t>
            </a:r>
          </a:p>
        </p:txBody>
      </p:sp>
      <p:pic>
        <p:nvPicPr>
          <p:cNvPr id="8" name="Picture 4" descr="logo_EUKLIS_nocornice">
            <a:extLst>
              <a:ext uri="{FF2B5EF4-FFF2-40B4-BE49-F238E27FC236}">
                <a16:creationId xmlns:a16="http://schemas.microsoft.com/office/drawing/2014/main" xmlns="" id="{D022C439-94EC-6347-9391-AB7882324AA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1569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D:\Fullppt\005-PNG이미지\노트북.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7069" y="819215"/>
            <a:ext cx="7949604" cy="404329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p:cNvGrpSpPr/>
          <p:nvPr/>
        </p:nvGrpSpPr>
        <p:grpSpPr>
          <a:xfrm>
            <a:off x="135037" y="290131"/>
            <a:ext cx="7909544" cy="4350691"/>
            <a:chOff x="4851458" y="-993104"/>
            <a:chExt cx="7262832" cy="4350691"/>
          </a:xfrm>
        </p:grpSpPr>
        <p:sp>
          <p:nvSpPr>
            <p:cNvPr id="13" name="TextBox 12"/>
            <p:cNvSpPr txBox="1"/>
            <p:nvPr/>
          </p:nvSpPr>
          <p:spPr>
            <a:xfrm>
              <a:off x="4851458" y="64378"/>
              <a:ext cx="3387696" cy="3293209"/>
            </a:xfrm>
            <a:prstGeom prst="rect">
              <a:avLst/>
            </a:prstGeom>
            <a:noFill/>
          </p:spPr>
          <p:txBody>
            <a:bodyPr wrap="square" rtlCol="0">
              <a:spAutoFit/>
            </a:bodyPr>
            <a:lstStyle/>
            <a:p>
              <a:pPr algn="ctr">
                <a:defRPr/>
              </a:pPr>
              <a:endParaRPr lang="it-IT" sz="1600" dirty="0"/>
            </a:p>
            <a:p>
              <a:pPr algn="ctr">
                <a:defRPr/>
              </a:pPr>
              <a:r>
                <a:rPr lang="en-US" sz="1600" b="1" dirty="0"/>
                <a:t>Identity Recognition Suite</a:t>
              </a:r>
              <a:endParaRPr lang="it-IT" sz="1600" dirty="0"/>
            </a:p>
            <a:p>
              <a:pPr algn="ctr">
                <a:defRPr/>
              </a:pPr>
              <a:r>
                <a:rPr lang="en-US" sz="1600" dirty="0"/>
                <a:t>for</a:t>
              </a:r>
              <a:endParaRPr lang="it-IT" sz="1600" dirty="0"/>
            </a:p>
            <a:p>
              <a:pPr algn="ctr">
                <a:defRPr/>
              </a:pPr>
              <a:r>
                <a:rPr lang="en-US" sz="1600" b="1" i="1" dirty="0"/>
                <a:t>People, Vehicles, Objects</a:t>
              </a:r>
              <a:endParaRPr lang="it-IT" sz="1600" dirty="0"/>
            </a:p>
            <a:p>
              <a:pPr algn="ctr">
                <a:defRPr/>
              </a:pPr>
              <a:r>
                <a:rPr lang="en-US" sz="1600" dirty="0"/>
                <a:t> </a:t>
              </a:r>
              <a:endParaRPr lang="it-IT" sz="1600" dirty="0"/>
            </a:p>
            <a:p>
              <a:pPr marL="285750" indent="-285750">
                <a:buFont typeface="Arial" panose="020B0604020202020204" pitchFamily="34" charset="0"/>
                <a:buChar char="•"/>
                <a:defRPr/>
              </a:pPr>
              <a:r>
                <a:rPr lang="en-US" sz="1600" dirty="0"/>
                <a:t>Advanced security functions that    use biometric information</a:t>
              </a:r>
              <a:r>
                <a:rPr lang="it-IT" sz="1600" dirty="0"/>
                <a:t> </a:t>
              </a:r>
              <a:r>
                <a:rPr lang="en-US" sz="1600" dirty="0"/>
                <a:t>captured by  standard</a:t>
              </a:r>
              <a:r>
                <a:rPr lang="it-IT" sz="1600" dirty="0"/>
                <a:t> </a:t>
              </a:r>
              <a:r>
                <a:rPr lang="en-US" sz="1600" dirty="0"/>
                <a:t>video surveillance            cameras </a:t>
              </a:r>
            </a:p>
            <a:p>
              <a:pPr marL="285750" indent="-285750">
                <a:buFont typeface="Arial" panose="020B0604020202020204" pitchFamily="34" charset="0"/>
                <a:buChar char="•"/>
                <a:defRPr/>
              </a:pPr>
              <a:r>
                <a:rPr lang="en-US" sz="1600" dirty="0"/>
                <a:t>Pattern Matching &amp; Machine          Learning</a:t>
              </a:r>
            </a:p>
            <a:p>
              <a:pPr marL="285750" indent="-285750">
                <a:buFont typeface="Arial" panose="020B0604020202020204" pitchFamily="34" charset="0"/>
                <a:buChar char="•"/>
                <a:defRPr/>
              </a:pPr>
              <a:r>
                <a:rPr lang="en-US" sz="1600" dirty="0"/>
                <a:t>Independent plug &amp; play</a:t>
              </a:r>
              <a:endParaRPr lang="it-IT" sz="1600" dirty="0"/>
            </a:p>
            <a:p>
              <a:pPr>
                <a:defRPr/>
              </a:pPr>
              <a:r>
                <a:rPr lang="en-US" sz="1600" b="1" dirty="0"/>
                <a:t> </a:t>
              </a:r>
              <a:endParaRPr lang="it-IT" sz="1600" dirty="0"/>
            </a:p>
          </p:txBody>
        </p:sp>
        <p:sp>
          <p:nvSpPr>
            <p:cNvPr id="14" name="TextBox 13"/>
            <p:cNvSpPr txBox="1"/>
            <p:nvPr/>
          </p:nvSpPr>
          <p:spPr>
            <a:xfrm>
              <a:off x="5289019" y="-993104"/>
              <a:ext cx="6825271" cy="830997"/>
            </a:xfrm>
            <a:prstGeom prst="rect">
              <a:avLst/>
            </a:prstGeom>
            <a:noFill/>
          </p:spPr>
          <p:txBody>
            <a:bodyPr wrap="square" rtlCol="0">
              <a:spAutoFit/>
            </a:bodyPr>
            <a:lstStyle/>
            <a:p>
              <a:pPr algn="ctr"/>
              <a:r>
                <a:rPr lang="en-US" altLang="ko-KR" sz="2400" b="1" dirty="0" err="1">
                  <a:solidFill>
                    <a:schemeClr val="accent2"/>
                  </a:solidFill>
                  <a:cs typeface="Arial" pitchFamily="34" charset="0"/>
                </a:rPr>
                <a:t>FaRe</a:t>
              </a:r>
              <a:r>
                <a:rPr lang="en-US" altLang="ko-KR" sz="2400" b="1" dirty="0">
                  <a:solidFill>
                    <a:schemeClr val="accent2"/>
                  </a:solidFill>
                  <a:cs typeface="Arial" pitchFamily="34" charset="0"/>
                </a:rPr>
                <a:t> 3.0 Hybrid </a:t>
              </a:r>
              <a:r>
                <a:rPr lang="en-US" altLang="ko-KR" sz="2400" b="1" dirty="0" smtClean="0">
                  <a:solidFill>
                    <a:schemeClr val="accent2"/>
                  </a:solidFill>
                  <a:cs typeface="Arial" pitchFamily="34" charset="0"/>
                </a:rPr>
                <a:t> </a:t>
              </a:r>
            </a:p>
            <a:p>
              <a:pPr algn="ctr"/>
              <a:r>
                <a:rPr lang="en-US" altLang="ko-KR" sz="2400" b="1" dirty="0" smtClean="0">
                  <a:solidFill>
                    <a:schemeClr val="accent2"/>
                  </a:solidFill>
                  <a:cs typeface="Arial" pitchFamily="34" charset="0"/>
                </a:rPr>
                <a:t>Identity </a:t>
              </a:r>
              <a:r>
                <a:rPr lang="en-US" altLang="ko-KR" sz="2400" b="1" dirty="0">
                  <a:solidFill>
                    <a:schemeClr val="accent2"/>
                  </a:solidFill>
                  <a:cs typeface="Arial" pitchFamily="34" charset="0"/>
                </a:rPr>
                <a:t>and Recognition Platform</a:t>
              </a:r>
              <a:endParaRPr lang="ko-KR" altLang="en-US" sz="2400" b="1" dirty="0">
                <a:solidFill>
                  <a:schemeClr val="accent2"/>
                </a:solidFill>
                <a:cs typeface="Arial" pitchFamily="34" charset="0"/>
              </a:endParaRPr>
            </a:p>
          </p:txBody>
        </p:sp>
      </p:grpSp>
      <p:pic>
        <p:nvPicPr>
          <p:cNvPr id="24" name="Immagine 1">
            <a:extLst>
              <a:ext uri="{FF2B5EF4-FFF2-40B4-BE49-F238E27FC236}">
                <a16:creationId xmlns:a16="http://schemas.microsoft.com/office/drawing/2014/main" xmlns="" id="{9A6D62FD-F137-D840-BC8D-899079D72802}"/>
              </a:ext>
            </a:extLst>
          </p:cNvPr>
          <p:cNvPicPr>
            <a:picLocks noGrp="1" noChangeAspect="1"/>
          </p:cNvPicPr>
          <p:nvPr>
            <p:ph type="pic" idx="12"/>
          </p:nvPr>
        </p:nvPicPr>
        <p:blipFill>
          <a:blip r:embed="rId3">
            <a:extLst>
              <a:ext uri="{28A0092B-C50C-407E-A947-70E740481C1C}">
                <a14:useLocalDpi xmlns:a14="http://schemas.microsoft.com/office/drawing/2010/main" val="0"/>
              </a:ext>
            </a:extLst>
          </a:blip>
          <a:srcRect l="5848" r="5848"/>
          <a:stretch>
            <a:fillRect/>
          </a:stretch>
        </p:blipFill>
        <p:spPr bwMode="auto">
          <a:xfrm>
            <a:off x="4097196" y="1382450"/>
            <a:ext cx="3747416" cy="27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logo_EUKLIS_nocornice">
            <a:extLst>
              <a:ext uri="{FF2B5EF4-FFF2-40B4-BE49-F238E27FC236}">
                <a16:creationId xmlns:a16="http://schemas.microsoft.com/office/drawing/2014/main" xmlns="" id="{1475EF1B-83D0-AB4E-902F-2CC4BBC9D5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4659982"/>
            <a:ext cx="1512168" cy="36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9965560"/>
      </p:ext>
    </p:extLst>
  </p:cSld>
  <p:clrMapOvr>
    <a:masterClrMapping/>
  </p:clrMapOvr>
</p:sld>
</file>

<file path=ppt/theme/theme1.xml><?xml version="1.0" encoding="utf-8"?>
<a:theme xmlns:a="http://schemas.openxmlformats.org/drawingml/2006/main" name="Cover and End Slide Master">
  <a:themeElements>
    <a:clrScheme name="ALLPPT-COLOR-A11">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0070C0"/>
      </a:accent5>
      <a:accent6>
        <a:srgbClr val="0070C0"/>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11">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0070C0"/>
      </a:accent5>
      <a:accent6>
        <a:srgbClr val="0070C0"/>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2C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11">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0070C0"/>
      </a:accent5>
      <a:accent6>
        <a:srgbClr val="0070C0"/>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28490</TotalTime>
  <Words>592</Words>
  <Application>Microsoft Office PowerPoint</Application>
  <PresentationFormat>Presentazione su schermo (16:9)</PresentationFormat>
  <Paragraphs>116</Paragraphs>
  <Slides>14</Slides>
  <Notes>0</Notes>
  <HiddenSlides>0</HiddenSlides>
  <MMClips>0</MMClips>
  <ScaleCrop>false</ScaleCrop>
  <HeadingPairs>
    <vt:vector size="6" baseType="variant">
      <vt:variant>
        <vt:lpstr>Caratteri utilizzati</vt:lpstr>
      </vt:variant>
      <vt:variant>
        <vt:i4>4</vt:i4>
      </vt:variant>
      <vt:variant>
        <vt:lpstr>Tema</vt:lpstr>
      </vt:variant>
      <vt:variant>
        <vt:i4>3</vt:i4>
      </vt:variant>
      <vt:variant>
        <vt:lpstr>Titoli diapositive</vt:lpstr>
      </vt:variant>
      <vt:variant>
        <vt:i4>14</vt:i4>
      </vt:variant>
    </vt:vector>
  </HeadingPairs>
  <TitlesOfParts>
    <vt:vector size="21" baseType="lpstr">
      <vt:lpstr>Arial Unicode MS</vt:lpstr>
      <vt:lpstr>Arial</vt:lpstr>
      <vt:lpstr>Calibri</vt:lpstr>
      <vt:lpstr>Times New Roman</vt:lpstr>
      <vt:lpstr>Cover and End Slide Master</vt:lpstr>
      <vt:lpstr>Contents Slide Master</vt:lpstr>
      <vt:lpstr>Section Break Slide Master</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googleslidesppt.com;allppt.com</dc:creator>
  <cp:lastModifiedBy>antonmarco catania</cp:lastModifiedBy>
  <cp:revision>100</cp:revision>
  <dcterms:created xsi:type="dcterms:W3CDTF">2016-12-05T23:26:54Z</dcterms:created>
  <dcterms:modified xsi:type="dcterms:W3CDTF">2019-11-03T11:06:17Z</dcterms:modified>
</cp:coreProperties>
</file>