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Raleway"/>
      <p:regular r:id="rId8"/>
      <p:bold r:id="rId9"/>
      <p:italic r:id="rId10"/>
      <p:boldItalic r:id="rId11"/>
    </p:embeddedFont>
    <p:embeddedFont>
      <p:font typeface="Lato"/>
      <p:regular r:id="rId12"/>
      <p:bold r:id="rId13"/>
      <p:italic r:id="rId14"/>
      <p:boldItalic r:id="rId15"/>
    </p:embeddedFont>
    <p:embeddedFont>
      <p:font typeface="Average"/>
      <p:regular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aleway-boldItalic.fntdata"/><Relationship Id="rId10" Type="http://schemas.openxmlformats.org/officeDocument/2006/relationships/font" Target="fonts/Raleway-italic.fntdata"/><Relationship Id="rId13" Type="http://schemas.openxmlformats.org/officeDocument/2006/relationships/font" Target="fonts/Lato-bold.fntdata"/><Relationship Id="rId12" Type="http://schemas.openxmlformats.org/officeDocument/2006/relationships/font" Target="fonts/La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aleway-bold.fntdata"/><Relationship Id="rId15" Type="http://schemas.openxmlformats.org/officeDocument/2006/relationships/font" Target="fonts/Lato-boldItalic.fntdata"/><Relationship Id="rId14" Type="http://schemas.openxmlformats.org/officeDocument/2006/relationships/font" Target="fonts/Lato-italic.fntdata"/><Relationship Id="rId16" Type="http://schemas.openxmlformats.org/officeDocument/2006/relationships/font" Target="fonts/Averag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Ralew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file/d/1S3jyWBv8mqqAE-SRMWs-eWTK7vDfK0i5/view?usp=sharing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426c7e384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1426c7e384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Note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/* In vaidio installation swap,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 */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swapoff -a /* In case there are swap already */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                  /* Please skip fstab part in case swap existed already */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/* In vaidio installation network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 * Please skip step 1.2 if netplan config already done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 */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/* In vaidio installation storage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 * Please mount “/mnt/data” to your AI storage that at least follow the size required 1TB+.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 * Please mount “/” to your SSD system drive that at least follow the size required 480GB+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/* </a:t>
            </a:r>
            <a:r>
              <a:rPr lang="en">
                <a:solidFill>
                  <a:schemeClr val="dk1"/>
                </a:solidFill>
              </a:rPr>
              <a:t>This link is for the profile of 9.0.0 */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curl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https://drive.google.com/file/d/1S3jyWBv8mqqAE-SRMWs-eWTK7vDfK0i5/view?usp=sharing</a:t>
            </a:r>
            <a:r>
              <a:rPr lang="en">
                <a:solidFill>
                  <a:schemeClr val="dk1"/>
                </a:solidFill>
              </a:rPr>
              <a:t> --output profile.bin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>
                <a:solidFill>
                  <a:schemeClr val="dk1"/>
                </a:solidFill>
              </a:rPr>
            </a:br>
            <a:r>
              <a:rPr lang="en" sz="1200">
                <a:solidFill>
                  <a:srgbClr val="FAF6E4"/>
                </a:solidFill>
                <a:highlight>
                  <a:srgbClr val="122B3B"/>
                </a:highlight>
                <a:latin typeface="Courier New"/>
                <a:ea typeface="Courier New"/>
                <a:cs typeface="Courier New"/>
                <a:sym typeface="Courier New"/>
              </a:rPr>
              <a:t>curl http://some.url --output some.file</a:t>
            </a:r>
            <a:endParaRPr sz="1200">
              <a:solidFill>
                <a:srgbClr val="FAF6E4"/>
              </a:solidFill>
              <a:highlight>
                <a:srgbClr val="122B3B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426c7e3842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426c7e384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38781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oogle Shape;77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8" name="Google Shape;78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0" name="Google Shape;80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1" name="Google Shape;81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2" name="Google Shape;82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0" y="438912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0" y="438781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0" y="438781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0" y="438912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7" name="Google Shape;47;p6"/>
          <p:cNvGrpSpPr/>
          <p:nvPr/>
        </p:nvGrpSpPr>
        <p:grpSpPr>
          <a:xfrm>
            <a:off x="8541142" y="93251"/>
            <a:ext cx="502909" cy="462663"/>
            <a:chOff x="8193025" y="93250"/>
            <a:chExt cx="844800" cy="763722"/>
          </a:xfrm>
        </p:grpSpPr>
        <p:pic>
          <p:nvPicPr>
            <p:cNvPr id="48" name="Google Shape;48;p6"/>
            <p:cNvPicPr preferRelativeResize="0"/>
            <p:nvPr/>
          </p:nvPicPr>
          <p:blipFill rotWithShape="1">
            <a:blip r:embed="rId2">
              <a:alphaModFix/>
            </a:blip>
            <a:srcRect b="13201" l="0" r="0" t="0"/>
            <a:stretch/>
          </p:blipFill>
          <p:spPr>
            <a:xfrm>
              <a:off x="8255678" y="394648"/>
              <a:ext cx="702874" cy="4623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49;p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193025" y="93250"/>
              <a:ext cx="844800" cy="2677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2" name="Google Shape;52;p7"/>
          <p:cNvGrpSpPr/>
          <p:nvPr/>
        </p:nvGrpSpPr>
        <p:grpSpPr>
          <a:xfrm>
            <a:off x="0" y="438912"/>
            <a:ext cx="745763" cy="45826"/>
            <a:chOff x="4580561" y="2589004"/>
            <a:chExt cx="1064464" cy="25200"/>
          </a:xfrm>
        </p:grpSpPr>
        <p:sp>
          <p:nvSpPr>
            <p:cNvPr id="53" name="Google Shape;53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Google Shape;54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5" name="Google Shape;55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56" name="Google Shape;56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7" name="Google Shape;57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oogle Shape;59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60" name="Google Shape;60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" name="Google Shape;61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2" name="Google Shape;62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3" name="Google Shape;63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6" name="Google Shape;66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7" name="Google Shape;67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9" name="Google Shape;69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70" name="Google Shape;70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71" name="Google Shape;71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2" name="Google Shape;72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5" name="Google Shape;75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hyperlink" Target="https://1drv.ms/w/c/1eff839fc43c2c6f/ETwS5NFQQLNHmSeVUZ6FxagBj9yStNmPLVCyoYQtE3NXZA?e=eZxzeH" TargetMode="External"/><Relationship Id="rId10" Type="http://schemas.openxmlformats.org/officeDocument/2006/relationships/hyperlink" Target="https://1drv.ms/w/c/1eff839fc43c2c6f/ES8rEWY4wJ5OgibfC4TNenoBLU4lZYRAcOrDUbYDxSKgcw?e=Hekyf0" TargetMode="External"/><Relationship Id="rId13" Type="http://schemas.openxmlformats.org/officeDocument/2006/relationships/hyperlink" Target="https://drive.google.com/file/d/1S3jyWBv8mqqAE-SRMWs-eWTK7vDfK0i5/view?usp=sharing" TargetMode="External"/><Relationship Id="rId12" Type="http://schemas.openxmlformats.org/officeDocument/2006/relationships/hyperlink" Target="https://docs.google.com/document/d/1boR5qK6vBzrz5fJ78l1fPRn1ENrTFLTo/edit#bookmark=id.p7jrccrzmid" TargetMode="External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docs.google.com/document/d/1boR5qK6vBzrz5fJ78l1fPRn1ENrTFLTo/edit?usp=sharing&amp;ouid=106697354938328970412&amp;rtpof=true&amp;sd=true" TargetMode="External"/><Relationship Id="rId4" Type="http://schemas.openxmlformats.org/officeDocument/2006/relationships/hyperlink" Target="https://docs.google.com/document/d/1SYzsDgeaFH2XWQQdU4-9x19O9h3otMJ9QlCqPvF4Cjo/edit?usp=sharing" TargetMode="External"/><Relationship Id="rId9" Type="http://schemas.openxmlformats.org/officeDocument/2006/relationships/hyperlink" Target="https://1drv.ms/w/c/1eff839fc43c2c6f/ES8rEWY4wJ5OgibfC4TNenoBLU4lZYRAcOrDUbYDxSKgcw?e=Hekyf0" TargetMode="External"/><Relationship Id="rId14" Type="http://schemas.openxmlformats.org/officeDocument/2006/relationships/image" Target="../media/image3.png"/><Relationship Id="rId5" Type="http://schemas.openxmlformats.org/officeDocument/2006/relationships/hyperlink" Target="https://github.com/Aicuda/vaidio.git" TargetMode="External"/><Relationship Id="rId6" Type="http://schemas.openxmlformats.org/officeDocument/2006/relationships/hyperlink" Target="https://docs.google.com/document/d/1PzOuQErcBfc51CouRCHz9CBuNfSXF2dkxzRRLocblso/edit?usp=sharing" TargetMode="External"/><Relationship Id="rId7" Type="http://schemas.openxmlformats.org/officeDocument/2006/relationships/hyperlink" Target="https://www.digitalocean.com/community/tutorials/how-to-add-swap-space-on-ubuntu-20-04" TargetMode="External"/><Relationship Id="rId8" Type="http://schemas.openxmlformats.org/officeDocument/2006/relationships/hyperlink" Target="https://1drv.ms/w/c/1eff839fc43c2c6f/ES8rEWY4wJ5OgibfC4TNenoBLU4lZYRAcOrDUbYDxSKgcw?e=Hekyf0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ip:8000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>
            <p:ph type="title"/>
          </p:nvPr>
        </p:nvSpPr>
        <p:spPr>
          <a:xfrm>
            <a:off x="727800" y="897525"/>
            <a:ext cx="7890600" cy="4018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4490" lvl="0" marL="457200" rtl="0" algn="l">
              <a:spcBef>
                <a:spcPts val="0"/>
              </a:spcBef>
              <a:spcAft>
                <a:spcPts val="0"/>
              </a:spcAft>
              <a:buSzPts val="2140"/>
              <a:buAutoNum type="arabicPeriod"/>
            </a:pPr>
            <a:r>
              <a:rPr lang="en" sz="2140"/>
              <a:t>Install </a:t>
            </a:r>
            <a:r>
              <a:rPr lang="en" sz="2140" u="sng">
                <a:solidFill>
                  <a:schemeClr val="hlink"/>
                </a:solidFill>
                <a:hlinkClick r:id="rId3"/>
              </a:rPr>
              <a:t>ubuntu 22.04lts</a:t>
            </a:r>
            <a:r>
              <a:rPr lang="en" sz="2140"/>
              <a:t> desktop</a:t>
            </a:r>
            <a:r>
              <a:rPr lang="en" sz="2040"/>
              <a:t> </a:t>
            </a:r>
            <a:r>
              <a:rPr b="0" lang="en" sz="1540">
                <a:highlight>
                  <a:srgbClr val="FFFF00"/>
                </a:highlight>
              </a:rPr>
              <a:t>(Ubuntu 22.04.2 LTS, Kernel: Linux 5.19.0-32-generic, tentatively remove/disable NIC or disable download to avoid </a:t>
            </a:r>
            <a:r>
              <a:rPr b="0" lang="en" sz="1540">
                <a:highlight>
                  <a:srgbClr val="FFFF00"/>
                </a:highlight>
              </a:rPr>
              <a:t>autom</a:t>
            </a:r>
            <a:r>
              <a:rPr b="0" lang="en" sz="1540">
                <a:highlight>
                  <a:srgbClr val="FFFF00"/>
                </a:highlight>
              </a:rPr>
              <a:t>atically kernel upgrade)</a:t>
            </a:r>
            <a:endParaRPr b="0" sz="1540">
              <a:highlight>
                <a:srgbClr val="FFFF00"/>
              </a:highlight>
            </a:endParaRPr>
          </a:p>
          <a:p>
            <a:pPr indent="-364490" lvl="0" marL="457200" rtl="0" algn="l">
              <a:spcBef>
                <a:spcPts val="0"/>
              </a:spcBef>
              <a:spcAft>
                <a:spcPts val="0"/>
              </a:spcAft>
              <a:buSzPts val="2140"/>
              <a:buAutoNum type="arabicPeriod"/>
            </a:pPr>
            <a:r>
              <a:rPr lang="en" sz="2140"/>
              <a:t>Check the</a:t>
            </a:r>
            <a:r>
              <a:rPr lang="en" sz="2140" u="sng">
                <a:solidFill>
                  <a:schemeClr val="hlink"/>
                </a:solidFill>
                <a:hlinkClick r:id="rId4"/>
              </a:rPr>
              <a:t> hardware specifications</a:t>
            </a:r>
            <a:r>
              <a:rPr lang="en" sz="2140"/>
              <a:t> or use </a:t>
            </a:r>
            <a:r>
              <a:rPr lang="en" sz="2140" u="sng">
                <a:solidFill>
                  <a:schemeClr val="hlink"/>
                </a:solidFill>
                <a:hlinkClick r:id="rId5"/>
              </a:rPr>
              <a:t>the utility from github</a:t>
            </a:r>
            <a:r>
              <a:rPr lang="en" sz="2140"/>
              <a:t> then config the </a:t>
            </a:r>
            <a:r>
              <a:rPr lang="en" sz="2140" u="sng">
                <a:solidFill>
                  <a:schemeClr val="hlink"/>
                </a:solidFill>
                <a:hlinkClick r:id="rId6"/>
              </a:rPr>
              <a:t>Netplan config</a:t>
            </a:r>
            <a:endParaRPr sz="2140"/>
          </a:p>
          <a:p>
            <a:pPr indent="-364490" lvl="0" marL="457200" rtl="0" algn="l">
              <a:spcBef>
                <a:spcPts val="0"/>
              </a:spcBef>
              <a:spcAft>
                <a:spcPts val="0"/>
              </a:spcAft>
              <a:buSzPts val="2140"/>
              <a:buAutoNum type="arabicPeriod"/>
            </a:pPr>
            <a:r>
              <a:rPr lang="en" sz="2140"/>
              <a:t>Create and enable </a:t>
            </a:r>
            <a:r>
              <a:rPr lang="en" sz="2140" u="sng">
                <a:solidFill>
                  <a:schemeClr val="hlink"/>
                </a:solidFill>
                <a:hlinkClick r:id="rId7"/>
              </a:rPr>
              <a:t>Swap</a:t>
            </a:r>
            <a:r>
              <a:rPr lang="en" sz="2140"/>
              <a:t> </a:t>
            </a:r>
            <a:endParaRPr sz="2140"/>
          </a:p>
          <a:p>
            <a:pPr indent="-364490" lvl="0" marL="457200" rtl="0" algn="l">
              <a:spcBef>
                <a:spcPts val="0"/>
              </a:spcBef>
              <a:spcAft>
                <a:spcPts val="0"/>
              </a:spcAft>
              <a:buSzPts val="2140"/>
              <a:buAutoNum type="arabicPeriod"/>
            </a:pPr>
            <a:r>
              <a:rPr lang="en" sz="2140"/>
              <a:t>Install </a:t>
            </a:r>
            <a:r>
              <a:rPr lang="en" sz="2140"/>
              <a:t>vim, curl, ssh, net-tools, ntpdate</a:t>
            </a:r>
            <a:endParaRPr sz="2140"/>
          </a:p>
          <a:p>
            <a:pPr indent="-364490" lvl="0" marL="457200" rtl="0" algn="l">
              <a:spcBef>
                <a:spcPts val="0"/>
              </a:spcBef>
              <a:spcAft>
                <a:spcPts val="0"/>
              </a:spcAft>
              <a:buSzPts val="2140"/>
              <a:buAutoNum type="arabicPeriod"/>
            </a:pPr>
            <a:r>
              <a:rPr lang="en" sz="2140"/>
              <a:t>Install </a:t>
            </a:r>
            <a:r>
              <a:rPr lang="en" sz="2140" u="sng">
                <a:solidFill>
                  <a:schemeClr val="hlink"/>
                </a:solidFill>
                <a:hlinkClick r:id="rId8"/>
              </a:rPr>
              <a:t>Vaidio</a:t>
            </a:r>
            <a:r>
              <a:rPr lang="en" sz="2140" u="sng">
                <a:solidFill>
                  <a:schemeClr val="hlink"/>
                </a:solidFill>
                <a:hlinkClick r:id="rId9"/>
              </a:rPr>
              <a:t> &amp;</a:t>
            </a:r>
            <a:r>
              <a:rPr lang="en" sz="2140" u="sng">
                <a:solidFill>
                  <a:schemeClr val="hlink"/>
                </a:solidFill>
                <a:hlinkClick r:id="rId10"/>
              </a:rPr>
              <a:t> admin portal</a:t>
            </a:r>
            <a:r>
              <a:rPr lang="en" sz="2140" u="sng">
                <a:solidFill>
                  <a:schemeClr val="hlink"/>
                </a:solidFill>
                <a:hlinkClick r:id="rId11"/>
              </a:rPr>
              <a:t> </a:t>
            </a:r>
            <a:endParaRPr sz="2140"/>
          </a:p>
          <a:p>
            <a:pPr indent="-364490" lvl="0" marL="457200" rtl="0" algn="l">
              <a:spcBef>
                <a:spcPts val="0"/>
              </a:spcBef>
              <a:spcAft>
                <a:spcPts val="0"/>
              </a:spcAft>
              <a:buSzPts val="2140"/>
              <a:buAutoNum type="arabicPeriod"/>
            </a:pPr>
            <a:r>
              <a:rPr lang="en" sz="2140" u="sng">
                <a:solidFill>
                  <a:schemeClr val="hlink"/>
                </a:solidFill>
                <a:hlinkClick r:id="rId12"/>
              </a:rPr>
              <a:t>Disable update</a:t>
            </a:r>
            <a:br>
              <a:rPr lang="en" sz="2140"/>
            </a:br>
            <a:endParaRPr sz="2140"/>
          </a:p>
          <a:p>
            <a:pPr indent="-364490" lvl="0" marL="457200" rtl="0" algn="l">
              <a:spcBef>
                <a:spcPts val="0"/>
              </a:spcBef>
              <a:spcAft>
                <a:spcPts val="0"/>
              </a:spcAft>
              <a:buSzPts val="2140"/>
              <a:buAutoNum type="arabicPeriod"/>
            </a:pPr>
            <a:r>
              <a:rPr lang="en" sz="2140"/>
              <a:t>Disable x-win desktop</a:t>
            </a:r>
            <a:endParaRPr sz="214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" sz="970">
                <a:latin typeface="Average"/>
                <a:ea typeface="Average"/>
                <a:cs typeface="Average"/>
                <a:sym typeface="Average"/>
              </a:rPr>
              <a:t>(</a:t>
            </a:r>
            <a:r>
              <a:rPr b="0" lang="en" sz="970">
                <a:solidFill>
                  <a:srgbClr val="0000FF"/>
                </a:solidFill>
                <a:latin typeface="Average"/>
                <a:ea typeface="Average"/>
                <a:cs typeface="Average"/>
                <a:sym typeface="Average"/>
              </a:rPr>
              <a:t>sudo</a:t>
            </a:r>
            <a:r>
              <a:rPr b="0" lang="en" sz="970">
                <a:solidFill>
                  <a:srgbClr val="000000"/>
                </a:solidFill>
                <a:latin typeface="Average"/>
                <a:ea typeface="Average"/>
                <a:cs typeface="Average"/>
                <a:sym typeface="Average"/>
              </a:rPr>
              <a:t> systemctl set-default multi-user.target. It is required in production environment. </a:t>
            </a:r>
            <a:r>
              <a:rPr b="0" lang="en" sz="970">
                <a:latin typeface="Average"/>
                <a:ea typeface="Average"/>
                <a:cs typeface="Average"/>
                <a:sym typeface="Average"/>
              </a:rPr>
              <a:t>User may skip w/ own judgement in testing / pilot environment)</a:t>
            </a:r>
            <a:endParaRPr b="0" sz="970">
              <a:latin typeface="Average"/>
              <a:ea typeface="Average"/>
              <a:cs typeface="Average"/>
              <a:sym typeface="Average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97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00">
                <a:highlight>
                  <a:srgbClr val="FFFF00"/>
                </a:highlight>
              </a:rPr>
              <a:t>** Profile link ⇒ </a:t>
            </a:r>
            <a:r>
              <a:rPr b="0" lang="en" sz="1200" u="sng">
                <a:solidFill>
                  <a:schemeClr val="hlink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  <a:hlinkClick r:id="rId13"/>
              </a:rPr>
              <a:t>profile_docker_x86_Aicuda_dark_model2.bin</a:t>
            </a:r>
            <a:endParaRPr sz="1200">
              <a:highlight>
                <a:srgbClr val="FFFF00"/>
              </a:highlight>
            </a:endParaRPr>
          </a:p>
        </p:txBody>
      </p:sp>
      <p:sp>
        <p:nvSpPr>
          <p:cNvPr id="90" name="Google Shape;90;p13"/>
          <p:cNvSpPr txBox="1"/>
          <p:nvPr>
            <p:ph type="title"/>
          </p:nvPr>
        </p:nvSpPr>
        <p:spPr>
          <a:xfrm>
            <a:off x="891700" y="67225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Preparation &amp; Installation 9.1.0</a:t>
            </a:r>
            <a:endParaRPr/>
          </a:p>
        </p:txBody>
      </p:sp>
      <p:pic>
        <p:nvPicPr>
          <p:cNvPr id="91" name="Google Shape;91;p1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5256975" y="3065925"/>
            <a:ext cx="3465126" cy="1220475"/>
          </a:xfrm>
          <a:prstGeom prst="rect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2" name="Google Shape;92;p13"/>
          <p:cNvSpPr/>
          <p:nvPr/>
        </p:nvSpPr>
        <p:spPr>
          <a:xfrm rot="690844">
            <a:off x="3833353" y="2997095"/>
            <a:ext cx="1304553" cy="286233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>
            <p:ph type="title"/>
          </p:nvPr>
        </p:nvSpPr>
        <p:spPr>
          <a:xfrm>
            <a:off x="727800" y="678625"/>
            <a:ext cx="7688400" cy="429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2740" lvl="0" marL="457200" rtl="0" algn="l">
              <a:spcBef>
                <a:spcPts val="0"/>
              </a:spcBef>
              <a:spcAft>
                <a:spcPts val="0"/>
              </a:spcAft>
              <a:buSzPts val="1640"/>
              <a:buAutoNum type="arabicPeriod"/>
            </a:pPr>
            <a:r>
              <a:rPr lang="en" sz="1640"/>
              <a:t>Ubuntu host check </a:t>
            </a:r>
            <a:endParaRPr sz="164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" sz="1400"/>
              <a:t>/etc/fstab (data, sys, swap)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" sz="1400"/>
              <a:t>/etc/apt/apt.conf.d/10periodic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" sz="1400"/>
              <a:t>/etc/apt/apt.conf.d/20auto-upgrades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" sz="1400"/>
              <a:t>/etc/netplan</a:t>
            </a:r>
            <a:r>
              <a:rPr lang="en" sz="1400">
                <a:solidFill>
                  <a:srgbClr val="000000"/>
                </a:solidFill>
              </a:rPr>
              <a:t>/etc/netplan/01-network-manager-all.yaml</a:t>
            </a:r>
            <a:endParaRPr sz="1640"/>
          </a:p>
          <a:p>
            <a:pPr indent="-332740" lvl="0" marL="457200" rtl="0" algn="l">
              <a:spcBef>
                <a:spcPts val="0"/>
              </a:spcBef>
              <a:spcAft>
                <a:spcPts val="0"/>
              </a:spcAft>
              <a:buSzPts val="1640"/>
              <a:buAutoNum type="arabicPeriod"/>
            </a:pPr>
            <a:r>
              <a:rPr lang="en" sz="1640"/>
              <a:t>Vaidio check</a:t>
            </a:r>
            <a:endParaRPr sz="1640"/>
          </a:p>
          <a:p>
            <a:pPr indent="-313690" lvl="1" marL="914400" rtl="0" algn="l">
              <a:spcBef>
                <a:spcPts val="0"/>
              </a:spcBef>
              <a:spcAft>
                <a:spcPts val="0"/>
              </a:spcAft>
              <a:buSzPts val="1340"/>
              <a:buAutoNum type="alphaLcPeriod"/>
            </a:pPr>
            <a:r>
              <a:rPr lang="en" sz="1340"/>
              <a:t>NTP / Time zone for Vaidio (Access vaidio admin portal </a:t>
            </a:r>
            <a:r>
              <a:rPr lang="en" sz="1340" u="sng">
                <a:solidFill>
                  <a:schemeClr val="hlink"/>
                </a:solidFill>
                <a:hlinkClick r:id="rId3"/>
              </a:rPr>
              <a:t>http://IP:8000</a:t>
            </a:r>
            <a:r>
              <a:rPr lang="en" sz="1340"/>
              <a:t> &amp; https://IP</a:t>
            </a:r>
            <a:r>
              <a:rPr lang="en" sz="1340"/>
              <a:t>)</a:t>
            </a:r>
            <a:endParaRPr sz="1340"/>
          </a:p>
          <a:p>
            <a:pPr indent="-313690" lvl="1" marL="914400" rtl="0" algn="l">
              <a:spcBef>
                <a:spcPts val="0"/>
              </a:spcBef>
              <a:spcAft>
                <a:spcPts val="0"/>
              </a:spcAft>
              <a:buSzPts val="1340"/>
              <a:buAutoNum type="alphaLcPeriod"/>
            </a:pPr>
            <a:r>
              <a:rPr lang="en" sz="1340"/>
              <a:t>Login to linux console to verify “docker ps -a”</a:t>
            </a:r>
            <a:endParaRPr sz="1340"/>
          </a:p>
          <a:p>
            <a:pPr indent="-313690" lvl="1" marL="914400" rtl="0" algn="l">
              <a:spcBef>
                <a:spcPts val="0"/>
              </a:spcBef>
              <a:spcAft>
                <a:spcPts val="0"/>
              </a:spcAft>
              <a:buSzPts val="1340"/>
              <a:buAutoNum type="alphaLcPeriod"/>
            </a:pPr>
            <a:r>
              <a:rPr lang="en" sz="1340"/>
              <a:t>No NIC </a:t>
            </a:r>
            <a:r>
              <a:rPr lang="en" sz="1340"/>
              <a:t>port </a:t>
            </a:r>
            <a:r>
              <a:rPr lang="en" sz="1340"/>
              <a:t>connection change for export/renew. Those wifi / sim card need to be carefully used.</a:t>
            </a:r>
            <a:endParaRPr sz="1340"/>
          </a:p>
          <a:p>
            <a:pPr indent="-313690" lvl="1" marL="914400" rtl="0" algn="l">
              <a:spcBef>
                <a:spcPts val="0"/>
              </a:spcBef>
              <a:spcAft>
                <a:spcPts val="0"/>
              </a:spcAft>
              <a:buSzPts val="1340"/>
              <a:buAutoNum type="alphaLcPeriod"/>
            </a:pPr>
            <a:r>
              <a:rPr lang="en" sz="1340"/>
              <a:t>Add a camera or upload a video file (Access vaidio management portal http://IP)</a:t>
            </a:r>
            <a:endParaRPr sz="1340"/>
          </a:p>
          <a:p>
            <a:pPr indent="-313690" lvl="1" marL="914400" rtl="0" algn="l">
              <a:spcBef>
                <a:spcPts val="0"/>
              </a:spcBef>
              <a:spcAft>
                <a:spcPts val="0"/>
              </a:spcAft>
              <a:buSzPts val="1340"/>
              <a:buAutoNum type="alphaLcPeriod"/>
            </a:pPr>
            <a:r>
              <a:rPr lang="en" sz="1340"/>
              <a:t>Verify one of the analytic features</a:t>
            </a:r>
            <a:endParaRPr sz="1340"/>
          </a:p>
          <a:p>
            <a:pPr indent="-313690" lvl="1" marL="914400" rtl="0" algn="l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340"/>
              <a:buAutoNum type="alphaLcPeriod"/>
            </a:pPr>
            <a:r>
              <a:rPr lang="en" sz="1340">
                <a:solidFill>
                  <a:srgbClr val="D9D9D9"/>
                </a:solidFill>
              </a:rPr>
              <a:t>Export the info file</a:t>
            </a:r>
            <a:endParaRPr sz="1340">
              <a:solidFill>
                <a:srgbClr val="D9D9D9"/>
              </a:solidFill>
            </a:endParaRPr>
          </a:p>
          <a:p>
            <a:pPr indent="-313690" lvl="1" marL="914400" rtl="0" algn="l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340"/>
              <a:buAutoNum type="alphaLcPeriod"/>
            </a:pPr>
            <a:r>
              <a:rPr lang="en" sz="1340">
                <a:solidFill>
                  <a:srgbClr val="D9D9D9"/>
                </a:solidFill>
              </a:rPr>
              <a:t>Fill the license application form &amp; hw spec.</a:t>
            </a:r>
            <a:endParaRPr sz="1340">
              <a:solidFill>
                <a:srgbClr val="D9D9D9"/>
              </a:solidFill>
            </a:endParaRPr>
          </a:p>
          <a:p>
            <a:pPr indent="-313690" lvl="1" marL="914400" rtl="0" algn="l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340"/>
              <a:buAutoNum type="alphaLcPeriod"/>
            </a:pPr>
            <a:r>
              <a:rPr lang="en" sz="1340">
                <a:solidFill>
                  <a:srgbClr val="D9D9D9"/>
                </a:solidFill>
              </a:rPr>
              <a:t>Import / renew the license key</a:t>
            </a:r>
            <a:endParaRPr sz="1340">
              <a:solidFill>
                <a:srgbClr val="D9D9D9"/>
              </a:solidFill>
            </a:endParaRPr>
          </a:p>
          <a:p>
            <a:pPr indent="-332740" lvl="0" marL="457200" rtl="0" algn="l">
              <a:spcBef>
                <a:spcPts val="0"/>
              </a:spcBef>
              <a:spcAft>
                <a:spcPts val="0"/>
              </a:spcAft>
              <a:buSzPts val="1640"/>
              <a:buAutoNum type="arabicPeriod"/>
            </a:pPr>
            <a:r>
              <a:rPr lang="en" sz="1640"/>
              <a:t>Provide</a:t>
            </a:r>
            <a:endParaRPr sz="1340"/>
          </a:p>
          <a:p>
            <a:pPr indent="-320040" lvl="1" marL="914400" rtl="0" algn="l">
              <a:spcBef>
                <a:spcPts val="0"/>
              </a:spcBef>
              <a:spcAft>
                <a:spcPts val="0"/>
              </a:spcAft>
              <a:buSzPts val="1440"/>
              <a:buAutoNum type="alphaLcPeriod"/>
            </a:pPr>
            <a:r>
              <a:rPr lang="en" sz="1340"/>
              <a:t>The </a:t>
            </a:r>
            <a:r>
              <a:rPr lang="en" sz="1300"/>
              <a:t>“</a:t>
            </a:r>
            <a:r>
              <a:rPr lang="en" sz="1300">
                <a:solidFill>
                  <a:srgbClr val="202124"/>
                </a:solidFill>
                <a:highlight>
                  <a:schemeClr val="lt1"/>
                </a:highlight>
              </a:rPr>
              <a:t>hw_collection.txt</a:t>
            </a:r>
            <a:r>
              <a:rPr lang="en" sz="1300"/>
              <a:t>” &amp; </a:t>
            </a:r>
            <a:r>
              <a:rPr lang="en" sz="1340"/>
              <a:t>The exported info file to receive license key file</a:t>
            </a:r>
            <a:endParaRPr sz="1340"/>
          </a:p>
          <a:p>
            <a:pPr indent="-313690" lvl="1" marL="914400" rtl="0" algn="l">
              <a:spcBef>
                <a:spcPts val="0"/>
              </a:spcBef>
              <a:spcAft>
                <a:spcPts val="0"/>
              </a:spcAft>
              <a:buSzPts val="1340"/>
              <a:buAutoNum type="alphaLcPeriod"/>
            </a:pPr>
            <a:r>
              <a:rPr lang="en" sz="1340"/>
              <a:t>The list of features and correspond channel number</a:t>
            </a:r>
            <a:endParaRPr sz="134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40"/>
          </a:p>
        </p:txBody>
      </p:sp>
      <p:sp>
        <p:nvSpPr>
          <p:cNvPr id="98" name="Google Shape;98;p14"/>
          <p:cNvSpPr txBox="1"/>
          <p:nvPr>
            <p:ph type="title"/>
          </p:nvPr>
        </p:nvSpPr>
        <p:spPr>
          <a:xfrm>
            <a:off x="891700" y="67225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Verification &amp; License Apply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